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2" r:id="rId6"/>
    <p:sldId id="260" r:id="rId7"/>
    <p:sldId id="259" r:id="rId8"/>
    <p:sldId id="263" r:id="rId9"/>
    <p:sldId id="261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32FE2-AE83-4DA9-BC55-CA244FC33CD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AE916-7C64-4A8E-8D66-B2939978F8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9990508"/>
              </p:ext>
            </p:extLst>
          </p:nvPr>
        </p:nvGraphicFramePr>
        <p:xfrm>
          <a:off x="522287" y="2564904"/>
          <a:ext cx="8569325" cy="4082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Ilona Šolcová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VY_32_INOVACE_11_NEMCINA_RECOVE_DOVEDNOSTI_14</a:t>
                      </a:r>
                      <a:endParaRPr lang="cs-CZ" sz="16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Slovesa s předponami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Německý jazyk, řečové dovednosti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601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Ekonomické lyceum 1.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Předpony odlučitelné, neodlučitelné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kolísavé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opakování, shrnutí na všech úrovních řečových dovedností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3785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071678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SLOVESA S PŘEDPONAMI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PŘEDPONY NEODLUČITELNÉ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PŘEDPONY ODLUČITELNÉ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PŘEDPONY KOLÍSAVÉ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1. Předpony vždy neodlučitelné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untrennbare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Verben)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ge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ent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emp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ver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zer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-, miss-</a:t>
            </a:r>
          </a:p>
          <a:p>
            <a:pPr>
              <a:buNone/>
            </a:pPr>
            <a:endParaRPr lang="cs-CZ" sz="3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stellen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hören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ent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schuldigen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emp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fehlen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er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zählen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ver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zer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brechen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miss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brauchen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vždy nepřízvučné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ver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nicht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stellt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Cola.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Warum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hast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nicht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ent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schuldigt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2. Předpony odlučitelné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trennbare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Verben)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většina předložek: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auf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(in)=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vor-, ….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i="1" u="sng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kommen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auf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ein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richten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mit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spielen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vor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stellen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i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sz="3200" i="1" u="sng" dirty="0" smtClean="0">
                <a:latin typeface="Arial" pitchFamily="34" charset="0"/>
                <a:cs typeface="Arial" pitchFamily="34" charset="0"/>
              </a:rPr>
              <a:t>: </a:t>
            </a:r>
            <a:endParaRPr lang="cs-CZ" sz="3200" i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i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Wann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kommt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der Bus 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Prag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jeden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Tag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um 6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Uhr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auf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Spielst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morgen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beim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Fu3ball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Stellen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bitte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kurz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Es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klar,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dass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gern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mit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spiele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haben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ihre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Wohnung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ganz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modern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ein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gerichtet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lphaLcPeriod" startAt="2"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příslovce a přídavná jména: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fern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zurück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zusammen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-, …. 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i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fern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sehen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zurück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kommen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zusammen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treffen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Siehst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jeden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Abend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fern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Wann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kommen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wieder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zurück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trifft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Freunden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zusammen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None/>
            </a:pPr>
            <a:endParaRPr lang="cs-CZ" sz="3600" b="1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286388"/>
          </a:xfrm>
        </p:spPr>
        <p:txBody>
          <a:bodyPr>
            <a:noAutofit/>
          </a:bodyPr>
          <a:lstStyle/>
          <a:p>
            <a:pPr marL="514350" indent="-514350">
              <a:buAutoNum type="alphaLcPeriod" startAt="3"/>
            </a:pP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podsatná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jména: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Klavier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Ordnung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,Ski,Sport</a:t>
            </a: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i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Klavier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spielen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Ordnung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machen,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fahren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Sport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treiben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i="1" u="sng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cs-CZ" i="1" u="sng" dirty="0" smtClean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i="1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spielt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seit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5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Jahren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Klavier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514350" indent="-514350">
              <a:buNone/>
            </a:pPr>
            <a:r>
              <a:rPr lang="cs-CZ" i="1" dirty="0" err="1" smtClean="0">
                <a:latin typeface="Arial" pitchFamily="34" charset="0"/>
                <a:cs typeface="Arial" pitchFamily="34" charset="0"/>
              </a:rPr>
              <a:t>Macht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bitte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sofort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im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Zimmer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Ordnung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 marL="514350" indent="-514350">
              <a:buNone/>
            </a:pPr>
            <a:r>
              <a:rPr lang="cs-CZ" i="1" dirty="0" err="1" smtClean="0">
                <a:latin typeface="Arial" pitchFamily="34" charset="0"/>
                <a:cs typeface="Arial" pitchFamily="34" charset="0"/>
              </a:rPr>
              <a:t>Fährst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du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gern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treibe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regelmä3ig</a:t>
            </a:r>
          </a:p>
          <a:p>
            <a:pPr marL="514350" indent="-514350">
              <a:buNone/>
            </a:pP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Sport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eriod" startAt="4"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slovesa: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stehen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bleiben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sitzen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bleiben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i="1" u="sng" dirty="0" err="1" smtClean="0">
                <a:latin typeface="Arial" pitchFamily="34" charset="0"/>
                <a:cs typeface="Arial" pitchFamily="34" charset="0"/>
              </a:rPr>
              <a:t>Beispiel</a:t>
            </a:r>
            <a:r>
              <a:rPr lang="cs-CZ" i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Bleiben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bei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Rot </a:t>
            </a: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stehen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! Paul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lernt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schlecht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bleibt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in der 3.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Klasse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sitzen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Předpony někdy odlučitelné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durch-, </a:t>
            </a:r>
            <a:r>
              <a:rPr lang="cs-CZ" b="1" dirty="0" err="1" smtClean="0"/>
              <a:t>hinter</a:t>
            </a:r>
            <a:r>
              <a:rPr lang="cs-CZ" b="1" dirty="0" smtClean="0"/>
              <a:t>-, </a:t>
            </a:r>
            <a:r>
              <a:rPr lang="cs-CZ" b="1" dirty="0" err="1" smtClean="0"/>
              <a:t>über</a:t>
            </a:r>
            <a:r>
              <a:rPr lang="cs-CZ" b="1" dirty="0" smtClean="0"/>
              <a:t>-, um-, </a:t>
            </a:r>
            <a:r>
              <a:rPr lang="cs-CZ" b="1" dirty="0" err="1" smtClean="0"/>
              <a:t>unter</a:t>
            </a:r>
            <a:r>
              <a:rPr lang="cs-CZ" b="1" dirty="0" smtClean="0"/>
              <a:t>-, </a:t>
            </a:r>
            <a:r>
              <a:rPr lang="cs-CZ" b="1" dirty="0" err="1" smtClean="0"/>
              <a:t>wieder</a:t>
            </a:r>
            <a:r>
              <a:rPr lang="cs-CZ" b="1" dirty="0" smtClean="0"/>
              <a:t>-</a:t>
            </a:r>
          </a:p>
          <a:p>
            <a:r>
              <a:rPr lang="cs-CZ" dirty="0" smtClean="0"/>
              <a:t>odlučitelná je přízvučná, neodlučitelná nepřízvučná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u="sng" dirty="0" err="1" smtClean="0"/>
              <a:t>Beispiel</a:t>
            </a:r>
            <a:r>
              <a:rPr lang="cs-CZ" i="1" u="sng" dirty="0" smtClean="0"/>
              <a:t>:</a:t>
            </a:r>
          </a:p>
          <a:p>
            <a:r>
              <a:rPr lang="cs-CZ" b="1" i="1" dirty="0" err="1" smtClean="0"/>
              <a:t>durchfahren</a:t>
            </a:r>
            <a:r>
              <a:rPr lang="cs-CZ" b="1" i="1" dirty="0" smtClean="0"/>
              <a:t>: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Sommer </a:t>
            </a:r>
            <a:r>
              <a:rPr lang="cs-CZ" dirty="0" err="1" smtClean="0"/>
              <a:t>ganz</a:t>
            </a:r>
            <a:r>
              <a:rPr lang="cs-CZ" dirty="0" smtClean="0"/>
              <a:t> </a:t>
            </a:r>
            <a:r>
              <a:rPr lang="cs-CZ" dirty="0" err="1" smtClean="0"/>
              <a:t>Österreich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durch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durch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Österreich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der </a:t>
            </a:r>
            <a:r>
              <a:rPr lang="cs-CZ" dirty="0" err="1" smtClean="0"/>
              <a:t>Reise</a:t>
            </a:r>
            <a:r>
              <a:rPr lang="cs-CZ" dirty="0" smtClean="0"/>
              <a:t> nach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Kroatien</a:t>
            </a:r>
            <a:r>
              <a:rPr lang="cs-CZ" dirty="0" smtClean="0"/>
              <a:t>. (= transit)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err="1" smtClean="0"/>
              <a:t>umschreiben</a:t>
            </a:r>
            <a:r>
              <a:rPr lang="cs-CZ" b="1" i="1" dirty="0" smtClean="0"/>
              <a:t>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</a:t>
            </a: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bitte</a:t>
            </a:r>
            <a:r>
              <a:rPr lang="cs-CZ" dirty="0" smtClean="0"/>
              <a:t> den Text </a:t>
            </a:r>
            <a:r>
              <a:rPr lang="cs-CZ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. (přepište)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Die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verstehen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Wort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>
                <a:solidFill>
                  <a:srgbClr val="FF0000"/>
                </a:solidFill>
              </a:rPr>
              <a:t>um</a:t>
            </a:r>
            <a:r>
              <a:rPr lang="cs-CZ" dirty="0" err="1" smtClean="0"/>
              <a:t>schreibe</a:t>
            </a:r>
            <a:r>
              <a:rPr lang="cs-CZ" dirty="0" smtClean="0"/>
              <a:t> es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Synonymen</a:t>
            </a:r>
            <a:r>
              <a:rPr lang="cs-CZ" dirty="0" smtClean="0"/>
              <a:t>. (opíšu,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vysvětlím)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051720" y="836712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Office.</a:t>
            </a:r>
          </a:p>
        </p:txBody>
      </p:sp>
    </p:spTree>
    <p:extLst>
      <p:ext uri="{BB962C8B-B14F-4D97-AF65-F5344CB8AC3E}">
        <p14:creationId xmlns:p14="http://schemas.microsoft.com/office/powerpoint/2010/main" val="164865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472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a Jazyková škola s právem státní jazykové zkoušky,  Hradec Králové</vt:lpstr>
      <vt:lpstr>SLOVESA S PŘEDPONAMI</vt:lpstr>
      <vt:lpstr>1. Předpony vždy neodlučitelné ( untrennbare Verben)</vt:lpstr>
      <vt:lpstr>2. Předpony odlučitelné ( trennbare Verben)</vt:lpstr>
      <vt:lpstr>Beispiel: </vt:lpstr>
      <vt:lpstr>Prezentace aplikace PowerPoint</vt:lpstr>
      <vt:lpstr>Prezentace aplikace PowerPoint</vt:lpstr>
      <vt:lpstr>Beispiel: </vt:lpstr>
      <vt:lpstr>Prezentace aplikace PowerPoint</vt:lpstr>
      <vt:lpstr>Předpony někdy odlučitelné</vt:lpstr>
      <vt:lpstr>Prezentace aplikace PowerPoint</vt:lpstr>
      <vt:lpstr>Autorská práva</vt:lpstr>
    </vt:vector>
  </TitlesOfParts>
  <Company>OAHK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S PŘEDPONAMI</dc:title>
  <dc:creator>OAHK</dc:creator>
  <cp:lastModifiedBy>Mamka</cp:lastModifiedBy>
  <cp:revision>36</cp:revision>
  <dcterms:created xsi:type="dcterms:W3CDTF">2013-03-20T08:35:01Z</dcterms:created>
  <dcterms:modified xsi:type="dcterms:W3CDTF">2014-07-09T08:19:32Z</dcterms:modified>
</cp:coreProperties>
</file>