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  <p:sldMasterId id="2147483732" r:id="rId2"/>
  </p:sldMasterIdLst>
  <p:notesMasterIdLst>
    <p:notesMasterId r:id="rId22"/>
  </p:notesMasterIdLst>
  <p:sldIdLst>
    <p:sldId id="282" r:id="rId3"/>
    <p:sldId id="263" r:id="rId4"/>
    <p:sldId id="268" r:id="rId5"/>
    <p:sldId id="264" r:id="rId6"/>
    <p:sldId id="265" r:id="rId7"/>
    <p:sldId id="266" r:id="rId8"/>
    <p:sldId id="267" r:id="rId9"/>
    <p:sldId id="261" r:id="rId10"/>
    <p:sldId id="278" r:id="rId11"/>
    <p:sldId id="279" r:id="rId12"/>
    <p:sldId id="272" r:id="rId13"/>
    <p:sldId id="273" r:id="rId14"/>
    <p:sldId id="274" r:id="rId15"/>
    <p:sldId id="275" r:id="rId16"/>
    <p:sldId id="276" r:id="rId17"/>
    <p:sldId id="277" r:id="rId18"/>
    <p:sldId id="280" r:id="rId19"/>
    <p:sldId id="281" r:id="rId20"/>
    <p:sldId id="28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547" autoAdjust="0"/>
    <p:restoredTop sz="86356" autoAdjust="0"/>
  </p:normalViewPr>
  <p:slideViewPr>
    <p:cSldViewPr>
      <p:cViewPr>
        <p:scale>
          <a:sx n="120" d="100"/>
          <a:sy n="120" d="100"/>
        </p:scale>
        <p:origin x="-690" y="18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4A7894-78DD-4DE1-86C7-33BCB198713A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8044D0-9720-49DF-AB4B-F4DAE0F5EC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987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157DFEC-85E0-4686-9353-023CCD80079E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6F330E0-F9A0-4600-8CEF-B711C7123E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157DFEC-85E0-4686-9353-023CCD80079E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6F330E0-F9A0-4600-8CEF-B711C7123E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157DFEC-85E0-4686-9353-023CCD80079E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6F330E0-F9A0-4600-8CEF-B711C7123E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157DFEC-85E0-4686-9353-023CCD80079E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6F330E0-F9A0-4600-8CEF-B711C7123E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157DFEC-85E0-4686-9353-023CCD80079E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6F330E0-F9A0-4600-8CEF-B711C7123E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157DFEC-85E0-4686-9353-023CCD80079E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6F330E0-F9A0-4600-8CEF-B711C7123E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A394CF-2A3E-469F-8D23-FB221F074E8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52566-11F6-4B83-B56A-630E6FBF562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67843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1D5D61-9DD6-45D8-AC6B-4962CB994B9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AABDD7-49D9-405B-ACC8-84C22B1026B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24004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B75CF-5496-411A-9ECE-AD1AC0C777F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6CAABC-86F8-4242-86EF-C142346DC7D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08774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889142-699D-4CDA-BC49-F7E20069167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4A7463-0CBE-468D-89A8-49030DD916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94050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095C1-91B0-4797-8499-DAA37DABA4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D9F5BB-2B04-485F-9147-50945A10627D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3015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32DFDD-7375-4AD5-BA38-20FEF1699E6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4B1991-38B9-4663-BC6B-C5E964E4B6F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88930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52B03A-6ED3-46C9-B348-71D6202F2BA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FB3DEC-F361-436E-B00C-1DFEE963CC7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7942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146A20-4993-4DDB-8225-3B9D03D455C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531941-4C43-4208-ADCA-84149463D12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029949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29B680-1A63-412D-85EB-16417F46461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6E8547-6167-4D97-B2A2-6DB04913C0B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35332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A672C-93A9-4684-BA57-2343C157E44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0D7B8-99F8-4264-82A8-1ABFA1A70CB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58767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4FD6CD-8825-4156-A5B9-F87EB4F9E16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812BC5-345D-410C-BB04-A4E4E5A8EA8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67732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157DFEC-85E0-4686-9353-023CCD80079E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6F330E0-F9A0-4600-8CEF-B711C7123E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F2004A3-B972-424C-AA30-474FF9F07BA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543A210-76A5-4824-B430-E941619B31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6839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3" descr="Obrázek1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5690989"/>
              </p:ext>
            </p:extLst>
          </p:nvPr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PhDr.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Petr Schlegel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VY_32_INOVACE_NEMCINA_RECOVE_DOVEDNOSTI_16</a:t>
                      </a:r>
                    </a:p>
                    <a:p>
                      <a:r>
                        <a:rPr lang="cs-CZ" altLang="cs-CZ" sz="1800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 otázky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Řečové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dovednosti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akademie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květen 2014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W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otázky, odpovědi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Opakování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probraného učiva, nenáročná konverzace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 - </a:t>
            </a:r>
            <a:r>
              <a:rPr lang="cs-CZ" dirty="0" err="1" smtClean="0"/>
              <a:t>Fragen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b="1" dirty="0" err="1"/>
              <a:t>Wer</a:t>
            </a:r>
            <a:endParaRPr lang="cs-CZ" b="1" dirty="0"/>
          </a:p>
          <a:p>
            <a:pPr>
              <a:lnSpc>
                <a:spcPct val="150000"/>
              </a:lnSpc>
            </a:pPr>
            <a:r>
              <a:rPr lang="cs-CZ" b="1" dirty="0" err="1"/>
              <a:t>Wie</a:t>
            </a:r>
            <a:endParaRPr lang="cs-CZ" b="1" dirty="0"/>
          </a:p>
          <a:p>
            <a:pPr>
              <a:lnSpc>
                <a:spcPct val="150000"/>
              </a:lnSpc>
            </a:pPr>
            <a:r>
              <a:rPr lang="cs-CZ" b="1" dirty="0" err="1"/>
              <a:t>Was</a:t>
            </a:r>
            <a:endParaRPr lang="cs-CZ" b="1" dirty="0"/>
          </a:p>
          <a:p>
            <a:pPr>
              <a:lnSpc>
                <a:spcPct val="150000"/>
              </a:lnSpc>
            </a:pPr>
            <a:r>
              <a:rPr lang="cs-CZ" b="1" dirty="0" err="1"/>
              <a:t>Wo</a:t>
            </a:r>
            <a:endParaRPr lang="cs-CZ" b="1" dirty="0"/>
          </a:p>
          <a:p>
            <a:pPr>
              <a:lnSpc>
                <a:spcPct val="150000"/>
              </a:lnSpc>
            </a:pPr>
            <a:r>
              <a:rPr lang="cs-CZ" b="1" dirty="0" err="1"/>
              <a:t>Woher</a:t>
            </a:r>
            <a:endParaRPr lang="cs-CZ" b="1" dirty="0"/>
          </a:p>
          <a:p>
            <a:pPr>
              <a:lnSpc>
                <a:spcPct val="150000"/>
              </a:lnSpc>
            </a:pPr>
            <a:r>
              <a:rPr lang="cs-CZ" b="1" dirty="0" err="1"/>
              <a:t>Welcher</a:t>
            </a:r>
            <a:r>
              <a:rPr lang="cs-CZ" b="1" dirty="0"/>
              <a:t>, -e, -</a:t>
            </a:r>
            <a:r>
              <a:rPr lang="cs-CZ" b="1" dirty="0" smtClean="0"/>
              <a:t>es</a:t>
            </a:r>
          </a:p>
          <a:p>
            <a:pPr>
              <a:lnSpc>
                <a:spcPct val="150000"/>
              </a:lnSpc>
            </a:pPr>
            <a:r>
              <a:rPr lang="cs-CZ" b="1" dirty="0" err="1" smtClean="0"/>
              <a:t>Wann</a:t>
            </a:r>
            <a:r>
              <a:rPr lang="cs-CZ" b="1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b="1" dirty="0" err="1" smtClean="0"/>
              <a:t>Wie</a:t>
            </a:r>
            <a:r>
              <a:rPr lang="cs-CZ" b="1" dirty="0" smtClean="0"/>
              <a:t> </a:t>
            </a:r>
            <a:r>
              <a:rPr lang="cs-CZ" b="1" dirty="0" err="1" smtClean="0"/>
              <a:t>lange</a:t>
            </a:r>
            <a:r>
              <a:rPr lang="cs-CZ" b="1" dirty="0" smtClean="0"/>
              <a:t>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27735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Wer</a:t>
            </a:r>
            <a:r>
              <a:rPr lang="cs-CZ" dirty="0" smtClean="0"/>
              <a:t>? Kdo?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bist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da?</a:t>
            </a:r>
          </a:p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dem </a:t>
            </a:r>
            <a:r>
              <a:rPr lang="cs-CZ" dirty="0" err="1" smtClean="0"/>
              <a:t>Bild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dort?</a:t>
            </a:r>
          </a:p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da?</a:t>
            </a:r>
          </a:p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da </a:t>
            </a:r>
            <a:r>
              <a:rPr lang="cs-CZ" dirty="0" err="1" smtClean="0"/>
              <a:t>links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da </a:t>
            </a:r>
            <a:r>
              <a:rPr lang="cs-CZ" dirty="0" err="1" smtClean="0"/>
              <a:t>rechts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in der Mitte?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Kdo je to?</a:t>
            </a:r>
          </a:p>
          <a:p>
            <a:r>
              <a:rPr lang="cs-CZ" dirty="0" smtClean="0"/>
              <a:t>Kdo jsi (ty)?</a:t>
            </a:r>
          </a:p>
          <a:p>
            <a:r>
              <a:rPr lang="cs-CZ" dirty="0" smtClean="0"/>
              <a:t>Kdo je tady?</a:t>
            </a:r>
          </a:p>
          <a:p>
            <a:r>
              <a:rPr lang="cs-CZ" dirty="0" smtClean="0"/>
              <a:t>Kdo je na obrázku?</a:t>
            </a:r>
          </a:p>
          <a:p>
            <a:r>
              <a:rPr lang="cs-CZ" dirty="0" smtClean="0"/>
              <a:t>Kdo je tam?</a:t>
            </a:r>
          </a:p>
          <a:p>
            <a:r>
              <a:rPr lang="cs-CZ" dirty="0" smtClean="0"/>
              <a:t>Kdo tu není?</a:t>
            </a:r>
          </a:p>
          <a:p>
            <a:r>
              <a:rPr lang="cs-CZ" dirty="0" smtClean="0"/>
              <a:t>Kdo je to tady vlevo?</a:t>
            </a:r>
          </a:p>
          <a:p>
            <a:r>
              <a:rPr lang="cs-CZ" dirty="0" smtClean="0"/>
              <a:t>Kdo je to tady vpravo?</a:t>
            </a:r>
          </a:p>
          <a:p>
            <a:r>
              <a:rPr lang="cs-CZ" dirty="0" smtClean="0"/>
              <a:t>Kdo je uprostřed?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2383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/>
          <a:lstStyle/>
          <a:p>
            <a:r>
              <a:rPr lang="cs-CZ" dirty="0" err="1" smtClean="0"/>
              <a:t>Wie</a:t>
            </a:r>
            <a:r>
              <a:rPr lang="cs-CZ" dirty="0" smtClean="0"/>
              <a:t>? Jak?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916832"/>
            <a:ext cx="4038600" cy="4434840"/>
          </a:xfrm>
        </p:spPr>
        <p:txBody>
          <a:bodyPr/>
          <a:lstStyle/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hei</a:t>
            </a:r>
            <a:r>
              <a:rPr lang="de-DE" dirty="0" err="1" smtClean="0"/>
              <a:t>ßt</a:t>
            </a:r>
            <a:r>
              <a:rPr lang="de-DE" dirty="0" smtClean="0"/>
              <a:t> du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de-DE" dirty="0" smtClean="0"/>
              <a:t>heißt dein Bruder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hei</a:t>
            </a:r>
            <a:r>
              <a:rPr lang="de-DE" dirty="0" err="1" smtClean="0"/>
              <a:t>ßt</a:t>
            </a:r>
            <a:r>
              <a:rPr lang="de-DE" dirty="0" smtClean="0"/>
              <a:t> </a:t>
            </a:r>
            <a:r>
              <a:rPr lang="cs-CZ" dirty="0" err="1" smtClean="0"/>
              <a:t>deine</a:t>
            </a:r>
            <a:r>
              <a:rPr lang="cs-CZ" dirty="0" smtClean="0"/>
              <a:t> </a:t>
            </a:r>
            <a:r>
              <a:rPr lang="cs-CZ" dirty="0" err="1" smtClean="0"/>
              <a:t>Tante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geht</a:t>
            </a:r>
            <a:r>
              <a:rPr lang="cs-CZ" dirty="0" smtClean="0"/>
              <a:t> es </a:t>
            </a:r>
            <a:r>
              <a:rPr lang="cs-CZ" dirty="0" err="1" smtClean="0"/>
              <a:t>dir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deine</a:t>
            </a:r>
            <a:r>
              <a:rPr lang="cs-CZ" dirty="0" smtClean="0"/>
              <a:t> </a:t>
            </a:r>
            <a:r>
              <a:rPr lang="cs-CZ" dirty="0" err="1" smtClean="0"/>
              <a:t>Lieblingsfarbe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deine</a:t>
            </a:r>
            <a:r>
              <a:rPr lang="cs-CZ" dirty="0" smtClean="0"/>
              <a:t> </a:t>
            </a:r>
            <a:r>
              <a:rPr lang="cs-CZ" dirty="0" err="1" smtClean="0"/>
              <a:t>Telefonnummer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427984" y="1916832"/>
            <a:ext cx="4330824" cy="4525963"/>
          </a:xfrm>
        </p:spPr>
        <p:txBody>
          <a:bodyPr/>
          <a:lstStyle/>
          <a:p>
            <a:r>
              <a:rPr lang="cs-CZ" dirty="0" smtClean="0"/>
              <a:t>Jak se jmenuješ?</a:t>
            </a:r>
          </a:p>
          <a:p>
            <a:r>
              <a:rPr lang="cs-CZ" dirty="0" smtClean="0"/>
              <a:t>Jak se jmenuje tvůj bratr?</a:t>
            </a:r>
          </a:p>
          <a:p>
            <a:r>
              <a:rPr lang="cs-CZ" dirty="0" smtClean="0"/>
              <a:t>Jak se jmenuje tvá teta?</a:t>
            </a:r>
          </a:p>
          <a:p>
            <a:r>
              <a:rPr lang="cs-CZ" dirty="0" smtClean="0"/>
              <a:t>Jak se ti daří?</a:t>
            </a:r>
          </a:p>
          <a:p>
            <a:r>
              <a:rPr lang="cs-CZ" dirty="0" smtClean="0"/>
              <a:t>Jaká je tvoje oblíbená barva?</a:t>
            </a:r>
          </a:p>
          <a:p>
            <a:r>
              <a:rPr lang="cs-CZ" dirty="0" smtClean="0"/>
              <a:t>Jaké je číslo tvého telefonu?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1578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? Co?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hier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dort?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da?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machst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magst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isst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Co je to?</a:t>
            </a:r>
          </a:p>
          <a:p>
            <a:r>
              <a:rPr lang="cs-CZ" dirty="0" smtClean="0"/>
              <a:t>Co je tady?</a:t>
            </a:r>
          </a:p>
          <a:p>
            <a:r>
              <a:rPr lang="cs-CZ" dirty="0" smtClean="0"/>
              <a:t>Co je tam?</a:t>
            </a:r>
          </a:p>
          <a:p>
            <a:r>
              <a:rPr lang="cs-CZ" dirty="0" smtClean="0"/>
              <a:t>Co je tady to?</a:t>
            </a:r>
          </a:p>
          <a:p>
            <a:r>
              <a:rPr lang="cs-CZ" dirty="0" smtClean="0"/>
              <a:t>Co děláš?</a:t>
            </a:r>
          </a:p>
          <a:p>
            <a:r>
              <a:rPr lang="cs-CZ" dirty="0" smtClean="0"/>
              <a:t>Co máš rád(a)?</a:t>
            </a:r>
          </a:p>
          <a:p>
            <a:r>
              <a:rPr lang="cs-CZ" dirty="0" smtClean="0"/>
              <a:t>Co rád(a) jíš?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4864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Wo</a:t>
            </a:r>
            <a:r>
              <a:rPr lang="cs-CZ" dirty="0" smtClean="0"/>
              <a:t>? Kde?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wohnst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bist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dein</a:t>
            </a:r>
            <a:r>
              <a:rPr lang="cs-CZ" dirty="0" smtClean="0"/>
              <a:t> Heft?</a:t>
            </a:r>
          </a:p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wohnt</a:t>
            </a:r>
            <a:r>
              <a:rPr lang="cs-CZ" dirty="0" smtClean="0"/>
              <a:t> </a:t>
            </a:r>
            <a:r>
              <a:rPr lang="cs-CZ" dirty="0" err="1" smtClean="0"/>
              <a:t>Ute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wohnen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arbeitet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sitzt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Kde bydlíš?</a:t>
            </a:r>
          </a:p>
          <a:p>
            <a:r>
              <a:rPr lang="cs-CZ" dirty="0" smtClean="0"/>
              <a:t>Kde jsi?</a:t>
            </a:r>
          </a:p>
          <a:p>
            <a:r>
              <a:rPr lang="cs-CZ" dirty="0" smtClean="0"/>
              <a:t>Kde je tvůj sešit?</a:t>
            </a:r>
          </a:p>
          <a:p>
            <a:r>
              <a:rPr lang="cs-CZ" dirty="0" smtClean="0"/>
              <a:t>Kde bydlí </a:t>
            </a:r>
            <a:r>
              <a:rPr lang="cs-CZ" dirty="0" err="1" smtClean="0"/>
              <a:t>Ute</a:t>
            </a:r>
            <a:r>
              <a:rPr lang="cs-CZ" dirty="0" smtClean="0"/>
              <a:t>?</a:t>
            </a:r>
          </a:p>
          <a:p>
            <a:r>
              <a:rPr lang="cs-CZ" dirty="0" smtClean="0"/>
              <a:t>Kde bydlíte (Vy)?</a:t>
            </a:r>
          </a:p>
          <a:p>
            <a:r>
              <a:rPr lang="cs-CZ" dirty="0" smtClean="0"/>
              <a:t>Kde pracuje (on)?</a:t>
            </a:r>
          </a:p>
          <a:p>
            <a:r>
              <a:rPr lang="cs-CZ" dirty="0" smtClean="0"/>
              <a:t>Kde sedí (ona)?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6938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Welcher</a:t>
            </a:r>
            <a:r>
              <a:rPr lang="cs-CZ" dirty="0" smtClean="0"/>
              <a:t>? Který?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Welcher</a:t>
            </a:r>
            <a:r>
              <a:rPr lang="cs-CZ" dirty="0" smtClean="0"/>
              <a:t> </a:t>
            </a:r>
            <a:r>
              <a:rPr lang="cs-CZ" dirty="0" err="1" smtClean="0"/>
              <a:t>Tag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heute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Welcher</a:t>
            </a:r>
            <a:r>
              <a:rPr lang="cs-CZ" dirty="0" smtClean="0"/>
              <a:t> </a:t>
            </a:r>
            <a:r>
              <a:rPr lang="cs-CZ" dirty="0" err="1" smtClean="0"/>
              <a:t>Tag</a:t>
            </a:r>
            <a:r>
              <a:rPr lang="cs-CZ" dirty="0" smtClean="0"/>
              <a:t> </a:t>
            </a:r>
            <a:r>
              <a:rPr lang="cs-CZ" dirty="0" err="1" smtClean="0"/>
              <a:t>war</a:t>
            </a:r>
            <a:r>
              <a:rPr lang="cs-CZ" dirty="0" smtClean="0"/>
              <a:t> </a:t>
            </a:r>
            <a:r>
              <a:rPr lang="cs-CZ" dirty="0" err="1" smtClean="0"/>
              <a:t>gestern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Welcher</a:t>
            </a:r>
            <a:r>
              <a:rPr lang="cs-CZ" dirty="0" smtClean="0"/>
              <a:t> </a:t>
            </a:r>
            <a:r>
              <a:rPr lang="cs-CZ" dirty="0" err="1" smtClean="0"/>
              <a:t>Tag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morgen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Welche</a:t>
            </a:r>
            <a:r>
              <a:rPr lang="cs-CZ" dirty="0" smtClean="0"/>
              <a:t> </a:t>
            </a:r>
            <a:r>
              <a:rPr lang="cs-CZ" dirty="0" err="1" smtClean="0"/>
              <a:t>Farbe</a:t>
            </a:r>
            <a:r>
              <a:rPr lang="cs-CZ" dirty="0" smtClean="0"/>
              <a:t> </a:t>
            </a:r>
            <a:r>
              <a:rPr lang="cs-CZ" dirty="0" err="1" smtClean="0"/>
              <a:t>magst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4008" y="1916832"/>
            <a:ext cx="4038600" cy="4434840"/>
          </a:xfrm>
        </p:spPr>
        <p:txBody>
          <a:bodyPr/>
          <a:lstStyle/>
          <a:p>
            <a:r>
              <a:rPr lang="cs-CZ" dirty="0" smtClean="0"/>
              <a:t>Který je dnes den?</a:t>
            </a:r>
          </a:p>
          <a:p>
            <a:r>
              <a:rPr lang="cs-CZ" dirty="0" smtClean="0"/>
              <a:t>Který den byl včera?</a:t>
            </a:r>
          </a:p>
          <a:p>
            <a:pPr>
              <a:spcBef>
                <a:spcPts val="0"/>
              </a:spcBef>
            </a:pPr>
            <a:endParaRPr lang="cs-CZ" dirty="0"/>
          </a:p>
          <a:p>
            <a:r>
              <a:rPr lang="cs-CZ" dirty="0" smtClean="0"/>
              <a:t>Který den bude zítra?</a:t>
            </a:r>
          </a:p>
          <a:p>
            <a:r>
              <a:rPr lang="cs-CZ" dirty="0" smtClean="0"/>
              <a:t>Kterou barvu máš rád?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1702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Woher</a:t>
            </a:r>
            <a:r>
              <a:rPr lang="cs-CZ" dirty="0" smtClean="0"/>
              <a:t>? Odkud?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Woher</a:t>
            </a:r>
            <a:r>
              <a:rPr lang="cs-CZ" dirty="0" smtClean="0"/>
              <a:t> </a:t>
            </a:r>
            <a:r>
              <a:rPr lang="cs-CZ" dirty="0" err="1" smtClean="0"/>
              <a:t>kommst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Woher</a:t>
            </a:r>
            <a:r>
              <a:rPr lang="cs-CZ" dirty="0" smtClean="0"/>
              <a:t> </a:t>
            </a:r>
            <a:r>
              <a:rPr lang="cs-CZ" dirty="0" err="1" smtClean="0"/>
              <a:t>kommen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Woher</a:t>
            </a:r>
            <a:r>
              <a:rPr lang="cs-CZ" dirty="0" smtClean="0"/>
              <a:t> </a:t>
            </a:r>
            <a:r>
              <a:rPr lang="cs-CZ" dirty="0" err="1" smtClean="0"/>
              <a:t>kommt</a:t>
            </a:r>
            <a:r>
              <a:rPr lang="cs-CZ" dirty="0" smtClean="0"/>
              <a:t> </a:t>
            </a:r>
            <a:r>
              <a:rPr lang="cs-CZ" dirty="0" err="1" smtClean="0"/>
              <a:t>dein</a:t>
            </a:r>
            <a:r>
              <a:rPr lang="cs-CZ" dirty="0" smtClean="0"/>
              <a:t> Opa?</a:t>
            </a:r>
          </a:p>
          <a:p>
            <a:r>
              <a:rPr lang="cs-CZ" dirty="0" err="1" smtClean="0"/>
              <a:t>Woher</a:t>
            </a:r>
            <a:r>
              <a:rPr lang="cs-CZ" dirty="0" smtClean="0"/>
              <a:t> </a:t>
            </a:r>
            <a:r>
              <a:rPr lang="cs-CZ" dirty="0" err="1" smtClean="0"/>
              <a:t>kommt</a:t>
            </a:r>
            <a:r>
              <a:rPr lang="cs-CZ" dirty="0" smtClean="0"/>
              <a:t> </a:t>
            </a:r>
            <a:r>
              <a:rPr lang="cs-CZ" dirty="0" err="1" smtClean="0"/>
              <a:t>deine</a:t>
            </a:r>
            <a:r>
              <a:rPr lang="cs-CZ" dirty="0" smtClean="0"/>
              <a:t> </a:t>
            </a:r>
            <a:r>
              <a:rPr lang="cs-CZ" dirty="0" err="1" smtClean="0"/>
              <a:t>Freundin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Odkud jsi?</a:t>
            </a:r>
          </a:p>
          <a:p>
            <a:r>
              <a:rPr lang="cs-CZ" dirty="0" smtClean="0"/>
              <a:t>Odkud jste?</a:t>
            </a:r>
          </a:p>
          <a:p>
            <a:r>
              <a:rPr lang="cs-CZ" dirty="0" smtClean="0"/>
              <a:t>Odkud pochází tvůj dědeček?</a:t>
            </a:r>
          </a:p>
          <a:p>
            <a:r>
              <a:rPr lang="cs-CZ" dirty="0" smtClean="0"/>
              <a:t>Odkud je tvá kamarádka?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8368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Wann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Wann</a:t>
            </a:r>
            <a:r>
              <a:rPr lang="cs-CZ" dirty="0" smtClean="0"/>
              <a:t> </a:t>
            </a:r>
            <a:r>
              <a:rPr lang="cs-CZ" dirty="0" err="1" smtClean="0"/>
              <a:t>kommst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Wann</a:t>
            </a:r>
            <a:r>
              <a:rPr lang="cs-CZ" dirty="0" smtClean="0"/>
              <a:t> </a:t>
            </a:r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Training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Wann</a:t>
            </a:r>
            <a:r>
              <a:rPr lang="cs-CZ" dirty="0" smtClean="0"/>
              <a:t> </a:t>
            </a:r>
            <a:r>
              <a:rPr lang="cs-CZ" dirty="0" err="1" smtClean="0"/>
              <a:t>kommt</a:t>
            </a:r>
            <a:r>
              <a:rPr lang="cs-CZ" dirty="0" smtClean="0"/>
              <a:t> Inge?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Kdy přijdeš?</a:t>
            </a:r>
          </a:p>
          <a:p>
            <a:r>
              <a:rPr lang="cs-CZ" dirty="0" smtClean="0"/>
              <a:t>Kdy máš tréning?</a:t>
            </a:r>
          </a:p>
          <a:p>
            <a:r>
              <a:rPr lang="cs-CZ" dirty="0" smtClean="0"/>
              <a:t>Kdy přijde Inge?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665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lange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lange</a:t>
            </a:r>
            <a:r>
              <a:rPr lang="cs-CZ" dirty="0" smtClean="0"/>
              <a:t> </a:t>
            </a:r>
            <a:r>
              <a:rPr lang="cs-CZ" dirty="0" err="1" smtClean="0"/>
              <a:t>bleibst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/>
              <a:t> </a:t>
            </a:r>
            <a:r>
              <a:rPr lang="cs-CZ" dirty="0" smtClean="0"/>
              <a:t>dort?</a:t>
            </a:r>
          </a:p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lange</a:t>
            </a:r>
            <a:r>
              <a:rPr lang="cs-CZ" dirty="0" smtClean="0"/>
              <a:t> </a:t>
            </a:r>
            <a:r>
              <a:rPr lang="cs-CZ" dirty="0" err="1" smtClean="0"/>
              <a:t>lernst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lange</a:t>
            </a:r>
            <a:r>
              <a:rPr lang="cs-CZ" dirty="0" smtClean="0"/>
              <a:t> </a:t>
            </a:r>
            <a:r>
              <a:rPr lang="cs-CZ" dirty="0" err="1" smtClean="0"/>
              <a:t>spielst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/>
              <a:t> </a:t>
            </a:r>
            <a:r>
              <a:rPr lang="cs-CZ" dirty="0" err="1" smtClean="0"/>
              <a:t>Tennis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Jak dlouho tam zůstaneš?</a:t>
            </a:r>
          </a:p>
          <a:p>
            <a:r>
              <a:rPr lang="cs-CZ" dirty="0" smtClean="0"/>
              <a:t>Jak dlouho se učíš?</a:t>
            </a:r>
          </a:p>
          <a:p>
            <a:r>
              <a:rPr lang="cs-CZ" dirty="0" smtClean="0"/>
              <a:t>Jak dlouho hraješ tenis?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1583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Kdo je to?</a:t>
            </a:r>
          </a:p>
          <a:p>
            <a:r>
              <a:rPr lang="cs-CZ" dirty="0"/>
              <a:t>Kdo jsi (ty)?</a:t>
            </a:r>
          </a:p>
          <a:p>
            <a:r>
              <a:rPr lang="cs-CZ" dirty="0"/>
              <a:t>Kdo je tady?</a:t>
            </a:r>
          </a:p>
          <a:p>
            <a:r>
              <a:rPr lang="cs-CZ" dirty="0"/>
              <a:t>Kdo je na obrázku?</a:t>
            </a:r>
          </a:p>
          <a:p>
            <a:r>
              <a:rPr lang="cs-CZ" dirty="0"/>
              <a:t>Kdo je tam?</a:t>
            </a:r>
          </a:p>
          <a:p>
            <a:r>
              <a:rPr lang="cs-CZ" dirty="0"/>
              <a:t>Kdo tu není?</a:t>
            </a:r>
          </a:p>
          <a:p>
            <a:r>
              <a:rPr lang="cs-CZ" dirty="0"/>
              <a:t>Kdo je to tady vlevo?</a:t>
            </a:r>
          </a:p>
          <a:p>
            <a:r>
              <a:rPr lang="cs-CZ" dirty="0"/>
              <a:t>Kdo je to tady vpravo?</a:t>
            </a:r>
          </a:p>
          <a:p>
            <a:r>
              <a:rPr lang="cs-CZ" dirty="0"/>
              <a:t>Kdo je uprostřed?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Wer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das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Wer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bist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du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Wer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ist</a:t>
            </a:r>
            <a:r>
              <a:rPr lang="cs-CZ" dirty="0" smtClean="0">
                <a:solidFill>
                  <a:srgbClr val="FF0000"/>
                </a:solidFill>
              </a:rPr>
              <a:t> da?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Wer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auf</a:t>
            </a:r>
            <a:r>
              <a:rPr lang="cs-CZ" dirty="0" smtClean="0">
                <a:solidFill>
                  <a:srgbClr val="FF0000"/>
                </a:solidFill>
              </a:rPr>
              <a:t> dem </a:t>
            </a:r>
            <a:r>
              <a:rPr lang="cs-CZ" dirty="0" err="1" smtClean="0">
                <a:solidFill>
                  <a:srgbClr val="FF0000"/>
                </a:solidFill>
              </a:rPr>
              <a:t>Bild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Wer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ist</a:t>
            </a:r>
            <a:r>
              <a:rPr lang="cs-CZ" dirty="0" smtClean="0">
                <a:solidFill>
                  <a:srgbClr val="FF0000"/>
                </a:solidFill>
              </a:rPr>
              <a:t> dort?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Wer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nicht</a:t>
            </a:r>
            <a:r>
              <a:rPr lang="cs-CZ" dirty="0" smtClean="0">
                <a:solidFill>
                  <a:srgbClr val="FF0000"/>
                </a:solidFill>
              </a:rPr>
              <a:t> da?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Wer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das</a:t>
            </a:r>
            <a:r>
              <a:rPr lang="cs-CZ" dirty="0" smtClean="0">
                <a:solidFill>
                  <a:srgbClr val="FF0000"/>
                </a:solidFill>
              </a:rPr>
              <a:t> da </a:t>
            </a:r>
            <a:r>
              <a:rPr lang="cs-CZ" dirty="0" err="1" smtClean="0">
                <a:solidFill>
                  <a:srgbClr val="FF0000"/>
                </a:solidFill>
              </a:rPr>
              <a:t>links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Wer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das</a:t>
            </a:r>
            <a:r>
              <a:rPr lang="cs-CZ" dirty="0" smtClean="0">
                <a:solidFill>
                  <a:srgbClr val="FF0000"/>
                </a:solidFill>
              </a:rPr>
              <a:t> da </a:t>
            </a:r>
            <a:r>
              <a:rPr lang="cs-CZ" dirty="0" err="1" smtClean="0">
                <a:solidFill>
                  <a:srgbClr val="FF0000"/>
                </a:solidFill>
              </a:rPr>
              <a:t>rechts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Wer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ist</a:t>
            </a:r>
            <a:r>
              <a:rPr lang="cs-CZ" dirty="0" smtClean="0">
                <a:solidFill>
                  <a:srgbClr val="FF0000"/>
                </a:solidFill>
              </a:rPr>
              <a:t> in der Mitte?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0382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20084"/>
            <a:ext cx="4258816" cy="4461243"/>
          </a:xfrm>
        </p:spPr>
        <p:txBody>
          <a:bodyPr/>
          <a:lstStyle/>
          <a:p>
            <a:r>
              <a:rPr lang="cs-CZ" dirty="0"/>
              <a:t>Jak se jmenuješ?</a:t>
            </a:r>
          </a:p>
          <a:p>
            <a:r>
              <a:rPr lang="cs-CZ" dirty="0"/>
              <a:t>Jak se jmenuje tvůj bratr?</a:t>
            </a:r>
          </a:p>
          <a:p>
            <a:r>
              <a:rPr lang="cs-CZ" dirty="0"/>
              <a:t>Jak se jmenuje tvá teta?</a:t>
            </a:r>
          </a:p>
          <a:p>
            <a:r>
              <a:rPr lang="cs-CZ" dirty="0"/>
              <a:t>Jak se ti daří?</a:t>
            </a:r>
          </a:p>
          <a:p>
            <a:r>
              <a:rPr lang="cs-CZ" dirty="0"/>
              <a:t>Jaká je tvoje oblíbená barva?</a:t>
            </a:r>
          </a:p>
          <a:p>
            <a:r>
              <a:rPr lang="cs-CZ" dirty="0"/>
              <a:t>Jaké je číslo tvého telefonu?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>
                <a:solidFill>
                  <a:srgbClr val="00B050"/>
                </a:solidFill>
              </a:rPr>
              <a:t>Wie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err="1">
                <a:solidFill>
                  <a:srgbClr val="00B050"/>
                </a:solidFill>
              </a:rPr>
              <a:t>hei</a:t>
            </a:r>
            <a:r>
              <a:rPr lang="de-DE" dirty="0" err="1">
                <a:solidFill>
                  <a:srgbClr val="00B050"/>
                </a:solidFill>
              </a:rPr>
              <a:t>ßt</a:t>
            </a:r>
            <a:r>
              <a:rPr lang="de-DE" dirty="0">
                <a:solidFill>
                  <a:srgbClr val="00B050"/>
                </a:solidFill>
              </a:rPr>
              <a:t> du</a:t>
            </a:r>
            <a:r>
              <a:rPr lang="cs-CZ" dirty="0">
                <a:solidFill>
                  <a:srgbClr val="00B050"/>
                </a:solidFill>
              </a:rPr>
              <a:t>?</a:t>
            </a:r>
          </a:p>
          <a:p>
            <a:r>
              <a:rPr lang="cs-CZ" dirty="0" err="1">
                <a:solidFill>
                  <a:srgbClr val="00B050"/>
                </a:solidFill>
              </a:rPr>
              <a:t>Wie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de-DE" dirty="0">
                <a:solidFill>
                  <a:srgbClr val="00B050"/>
                </a:solidFill>
              </a:rPr>
              <a:t>heißt dein Bruder</a:t>
            </a:r>
            <a:r>
              <a:rPr lang="cs-CZ" dirty="0">
                <a:solidFill>
                  <a:srgbClr val="00B050"/>
                </a:solidFill>
              </a:rPr>
              <a:t>?</a:t>
            </a:r>
          </a:p>
          <a:p>
            <a:r>
              <a:rPr lang="cs-CZ" dirty="0" err="1">
                <a:solidFill>
                  <a:srgbClr val="00B050"/>
                </a:solidFill>
              </a:rPr>
              <a:t>Wie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err="1">
                <a:solidFill>
                  <a:srgbClr val="00B050"/>
                </a:solidFill>
              </a:rPr>
              <a:t>hei</a:t>
            </a:r>
            <a:r>
              <a:rPr lang="de-DE" dirty="0" err="1">
                <a:solidFill>
                  <a:srgbClr val="00B050"/>
                </a:solidFill>
              </a:rPr>
              <a:t>ßt</a:t>
            </a:r>
            <a:r>
              <a:rPr lang="de-DE" dirty="0">
                <a:solidFill>
                  <a:srgbClr val="00B050"/>
                </a:solidFill>
              </a:rPr>
              <a:t> </a:t>
            </a:r>
            <a:r>
              <a:rPr lang="cs-CZ" dirty="0" err="1">
                <a:solidFill>
                  <a:srgbClr val="00B050"/>
                </a:solidFill>
              </a:rPr>
              <a:t>deine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err="1">
                <a:solidFill>
                  <a:srgbClr val="00B050"/>
                </a:solidFill>
              </a:rPr>
              <a:t>Tante</a:t>
            </a:r>
            <a:r>
              <a:rPr lang="cs-CZ" dirty="0">
                <a:solidFill>
                  <a:srgbClr val="00B050"/>
                </a:solidFill>
              </a:rPr>
              <a:t>?</a:t>
            </a:r>
          </a:p>
          <a:p>
            <a:r>
              <a:rPr lang="cs-CZ" dirty="0" err="1">
                <a:solidFill>
                  <a:srgbClr val="00B050"/>
                </a:solidFill>
              </a:rPr>
              <a:t>Wie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err="1">
                <a:solidFill>
                  <a:srgbClr val="00B050"/>
                </a:solidFill>
              </a:rPr>
              <a:t>geht</a:t>
            </a:r>
            <a:r>
              <a:rPr lang="cs-CZ" dirty="0">
                <a:solidFill>
                  <a:srgbClr val="00B050"/>
                </a:solidFill>
              </a:rPr>
              <a:t> es </a:t>
            </a:r>
            <a:r>
              <a:rPr lang="cs-CZ" dirty="0" err="1">
                <a:solidFill>
                  <a:srgbClr val="00B050"/>
                </a:solidFill>
              </a:rPr>
              <a:t>dir</a:t>
            </a:r>
            <a:r>
              <a:rPr lang="cs-CZ" dirty="0">
                <a:solidFill>
                  <a:srgbClr val="00B050"/>
                </a:solidFill>
              </a:rPr>
              <a:t>?</a:t>
            </a:r>
          </a:p>
          <a:p>
            <a:r>
              <a:rPr lang="cs-CZ" dirty="0" err="1">
                <a:solidFill>
                  <a:srgbClr val="00B050"/>
                </a:solidFill>
              </a:rPr>
              <a:t>Wie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err="1">
                <a:solidFill>
                  <a:srgbClr val="00B050"/>
                </a:solidFill>
              </a:rPr>
              <a:t>ist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err="1">
                <a:solidFill>
                  <a:srgbClr val="00B050"/>
                </a:solidFill>
              </a:rPr>
              <a:t>deine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err="1">
                <a:solidFill>
                  <a:srgbClr val="00B050"/>
                </a:solidFill>
              </a:rPr>
              <a:t>Lieblingsfarbe</a:t>
            </a:r>
            <a:r>
              <a:rPr lang="cs-CZ" dirty="0">
                <a:solidFill>
                  <a:srgbClr val="00B050"/>
                </a:solidFill>
              </a:rPr>
              <a:t>?</a:t>
            </a:r>
          </a:p>
          <a:p>
            <a:r>
              <a:rPr lang="cs-CZ" dirty="0" err="1">
                <a:solidFill>
                  <a:srgbClr val="00B050"/>
                </a:solidFill>
              </a:rPr>
              <a:t>Wie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err="1">
                <a:solidFill>
                  <a:srgbClr val="00B050"/>
                </a:solidFill>
              </a:rPr>
              <a:t>ist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err="1">
                <a:solidFill>
                  <a:srgbClr val="00B050"/>
                </a:solidFill>
              </a:rPr>
              <a:t>deine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err="1">
                <a:solidFill>
                  <a:srgbClr val="00B050"/>
                </a:solidFill>
              </a:rPr>
              <a:t>Telefonnummer</a:t>
            </a:r>
            <a:r>
              <a:rPr lang="cs-CZ" dirty="0">
                <a:solidFill>
                  <a:srgbClr val="00B05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243307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Co je to?</a:t>
            </a:r>
          </a:p>
          <a:p>
            <a:r>
              <a:rPr lang="cs-CZ" dirty="0"/>
              <a:t>Co je tady?</a:t>
            </a:r>
          </a:p>
          <a:p>
            <a:r>
              <a:rPr lang="cs-CZ" dirty="0"/>
              <a:t>Co je tam?</a:t>
            </a:r>
          </a:p>
          <a:p>
            <a:r>
              <a:rPr lang="cs-CZ" dirty="0"/>
              <a:t>Co je tady to?</a:t>
            </a:r>
          </a:p>
          <a:p>
            <a:r>
              <a:rPr lang="cs-CZ" dirty="0"/>
              <a:t>Co děláš?</a:t>
            </a:r>
          </a:p>
          <a:p>
            <a:r>
              <a:rPr lang="cs-CZ" dirty="0" smtClean="0"/>
              <a:t>Co </a:t>
            </a:r>
            <a:r>
              <a:rPr lang="cs-CZ" dirty="0"/>
              <a:t>rád(a) jíš?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B0F0"/>
                </a:solidFill>
              </a:rPr>
              <a:t>Was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ist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das</a:t>
            </a:r>
            <a:r>
              <a:rPr lang="cs-CZ" dirty="0" smtClean="0">
                <a:solidFill>
                  <a:srgbClr val="00B0F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00B0F0"/>
                </a:solidFill>
              </a:rPr>
              <a:t>Was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ist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hier</a:t>
            </a:r>
            <a:r>
              <a:rPr lang="cs-CZ" dirty="0" smtClean="0">
                <a:solidFill>
                  <a:srgbClr val="00B0F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00B0F0"/>
                </a:solidFill>
              </a:rPr>
              <a:t>Was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ist</a:t>
            </a:r>
            <a:r>
              <a:rPr lang="cs-CZ" dirty="0" smtClean="0">
                <a:solidFill>
                  <a:srgbClr val="00B0F0"/>
                </a:solidFill>
              </a:rPr>
              <a:t> dort?</a:t>
            </a:r>
          </a:p>
          <a:p>
            <a:r>
              <a:rPr lang="cs-CZ" dirty="0" err="1" smtClean="0">
                <a:solidFill>
                  <a:srgbClr val="00B0F0"/>
                </a:solidFill>
              </a:rPr>
              <a:t>Was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ist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das</a:t>
            </a:r>
            <a:r>
              <a:rPr lang="cs-CZ" dirty="0" smtClean="0">
                <a:solidFill>
                  <a:srgbClr val="00B0F0"/>
                </a:solidFill>
              </a:rPr>
              <a:t> da?</a:t>
            </a:r>
          </a:p>
          <a:p>
            <a:r>
              <a:rPr lang="cs-CZ" dirty="0" err="1" smtClean="0">
                <a:solidFill>
                  <a:srgbClr val="00B0F0"/>
                </a:solidFill>
              </a:rPr>
              <a:t>Was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machst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du</a:t>
            </a:r>
            <a:r>
              <a:rPr lang="cs-CZ" dirty="0" smtClean="0">
                <a:solidFill>
                  <a:srgbClr val="00B0F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00B0F0"/>
                </a:solidFill>
              </a:rPr>
              <a:t>Was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isst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du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gern</a:t>
            </a:r>
            <a:r>
              <a:rPr lang="cs-CZ" dirty="0" smtClean="0">
                <a:solidFill>
                  <a:srgbClr val="00B0F0"/>
                </a:solidFill>
              </a:rPr>
              <a:t>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1906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Kde bydlíš?</a:t>
            </a:r>
          </a:p>
          <a:p>
            <a:r>
              <a:rPr lang="cs-CZ" dirty="0"/>
              <a:t>Kde jsi?</a:t>
            </a:r>
          </a:p>
          <a:p>
            <a:r>
              <a:rPr lang="cs-CZ" dirty="0"/>
              <a:t>Kde je tvůj sešit?</a:t>
            </a:r>
          </a:p>
          <a:p>
            <a:r>
              <a:rPr lang="cs-CZ" dirty="0"/>
              <a:t>Kde bydlí </a:t>
            </a:r>
            <a:r>
              <a:rPr lang="cs-CZ" dirty="0" err="1"/>
              <a:t>Ute</a:t>
            </a:r>
            <a:r>
              <a:rPr lang="cs-CZ" dirty="0"/>
              <a:t>?</a:t>
            </a:r>
          </a:p>
          <a:p>
            <a:r>
              <a:rPr lang="cs-CZ" dirty="0"/>
              <a:t>Kde bydlíte (Vy)?</a:t>
            </a:r>
          </a:p>
          <a:p>
            <a:r>
              <a:rPr lang="cs-CZ" dirty="0"/>
              <a:t>Kde pracuje (on)?</a:t>
            </a:r>
          </a:p>
          <a:p>
            <a:r>
              <a:rPr lang="cs-CZ" dirty="0"/>
              <a:t>Kde sedí (ona)?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C000"/>
                </a:solidFill>
              </a:rPr>
              <a:t>Wo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wohnst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du</a:t>
            </a:r>
            <a:r>
              <a:rPr lang="cs-CZ" dirty="0" smtClean="0">
                <a:solidFill>
                  <a:srgbClr val="FFC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FFC000"/>
                </a:solidFill>
              </a:rPr>
              <a:t>Wo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bist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du</a:t>
            </a:r>
            <a:r>
              <a:rPr lang="cs-CZ" dirty="0" smtClean="0">
                <a:solidFill>
                  <a:srgbClr val="FFC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FFC000"/>
                </a:solidFill>
              </a:rPr>
              <a:t>Wo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ist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dein</a:t>
            </a:r>
            <a:r>
              <a:rPr lang="cs-CZ" dirty="0" smtClean="0">
                <a:solidFill>
                  <a:srgbClr val="FFC000"/>
                </a:solidFill>
              </a:rPr>
              <a:t> Heft?</a:t>
            </a:r>
          </a:p>
          <a:p>
            <a:r>
              <a:rPr lang="cs-CZ" dirty="0" err="1" smtClean="0">
                <a:solidFill>
                  <a:srgbClr val="FFC000"/>
                </a:solidFill>
              </a:rPr>
              <a:t>Wo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wohnt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Ute</a:t>
            </a:r>
            <a:r>
              <a:rPr lang="cs-CZ" dirty="0" smtClean="0">
                <a:solidFill>
                  <a:srgbClr val="FFC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FFC000"/>
                </a:solidFill>
              </a:rPr>
              <a:t>Wo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wohnen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Sie</a:t>
            </a:r>
            <a:r>
              <a:rPr lang="cs-CZ" dirty="0" smtClean="0">
                <a:solidFill>
                  <a:srgbClr val="FFC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FFC000"/>
                </a:solidFill>
              </a:rPr>
              <a:t>Wo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arbeitet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er</a:t>
            </a:r>
            <a:r>
              <a:rPr lang="cs-CZ" dirty="0" smtClean="0">
                <a:solidFill>
                  <a:srgbClr val="FFC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FFC000"/>
                </a:solidFill>
              </a:rPr>
              <a:t>Wo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sitzt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sie</a:t>
            </a:r>
            <a:r>
              <a:rPr lang="cs-CZ" dirty="0" smtClean="0">
                <a:solidFill>
                  <a:srgbClr val="FFC000"/>
                </a:solidFill>
              </a:rPr>
              <a:t>?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3733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Který je dnes den?</a:t>
            </a:r>
          </a:p>
          <a:p>
            <a:r>
              <a:rPr lang="cs-CZ" dirty="0"/>
              <a:t>Který den byl včera?</a:t>
            </a:r>
          </a:p>
          <a:p>
            <a:pPr>
              <a:spcBef>
                <a:spcPts val="0"/>
              </a:spcBef>
            </a:pPr>
            <a:endParaRPr lang="cs-CZ" dirty="0"/>
          </a:p>
          <a:p>
            <a:r>
              <a:rPr lang="cs-CZ" dirty="0"/>
              <a:t>Který den bude zítra?</a:t>
            </a:r>
          </a:p>
          <a:p>
            <a:r>
              <a:rPr lang="cs-CZ" dirty="0"/>
              <a:t>Kterou barvu máš rád?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2060"/>
                </a:solidFill>
              </a:rPr>
              <a:t>Welcher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Tag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ist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heute</a:t>
            </a:r>
            <a:r>
              <a:rPr lang="cs-CZ" dirty="0" smtClean="0">
                <a:solidFill>
                  <a:srgbClr val="00206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002060"/>
                </a:solidFill>
              </a:rPr>
              <a:t>Welcher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Tag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war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gestern</a:t>
            </a:r>
            <a:r>
              <a:rPr lang="cs-CZ" dirty="0" smtClean="0">
                <a:solidFill>
                  <a:srgbClr val="00206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002060"/>
                </a:solidFill>
              </a:rPr>
              <a:t>Welcher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Tag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ist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morgen</a:t>
            </a:r>
            <a:r>
              <a:rPr lang="cs-CZ" dirty="0" smtClean="0">
                <a:solidFill>
                  <a:srgbClr val="00206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002060"/>
                </a:solidFill>
              </a:rPr>
              <a:t>Welche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Farbe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magst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du</a:t>
            </a:r>
            <a:r>
              <a:rPr lang="cs-CZ" dirty="0" smtClean="0">
                <a:solidFill>
                  <a:srgbClr val="002060"/>
                </a:solidFill>
              </a:rPr>
              <a:t>?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9906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Odkud jsi?</a:t>
            </a:r>
          </a:p>
          <a:p>
            <a:r>
              <a:rPr lang="cs-CZ" dirty="0"/>
              <a:t>Odkud jste?</a:t>
            </a:r>
          </a:p>
          <a:p>
            <a:r>
              <a:rPr lang="cs-CZ" dirty="0"/>
              <a:t>Odkud pochází tvůj dědeček?</a:t>
            </a:r>
          </a:p>
          <a:p>
            <a:r>
              <a:rPr lang="cs-CZ" dirty="0"/>
              <a:t>Odkud je tvá kamarádka?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Woher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kommst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du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Woher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kommen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Sie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Woher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kommt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dein</a:t>
            </a:r>
            <a:r>
              <a:rPr lang="cs-CZ" dirty="0" smtClean="0">
                <a:solidFill>
                  <a:srgbClr val="C00000"/>
                </a:solidFill>
              </a:rPr>
              <a:t> Opa?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Woher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kommt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deine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Freundin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0049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Wann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Kdy přijdeš?</a:t>
            </a:r>
          </a:p>
          <a:p>
            <a:r>
              <a:rPr lang="cs-CZ" dirty="0"/>
              <a:t>Kdy máš tréning?</a:t>
            </a:r>
          </a:p>
          <a:p>
            <a:r>
              <a:rPr lang="cs-CZ" dirty="0"/>
              <a:t>Kdy přijde Inge?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33CC"/>
                </a:solidFill>
              </a:rPr>
              <a:t>Wann</a:t>
            </a:r>
            <a:r>
              <a:rPr lang="cs-CZ" dirty="0" smtClean="0">
                <a:solidFill>
                  <a:srgbClr val="FF33CC"/>
                </a:solidFill>
              </a:rPr>
              <a:t> </a:t>
            </a:r>
            <a:r>
              <a:rPr lang="cs-CZ" dirty="0" err="1" smtClean="0">
                <a:solidFill>
                  <a:srgbClr val="FF33CC"/>
                </a:solidFill>
              </a:rPr>
              <a:t>kommst</a:t>
            </a:r>
            <a:r>
              <a:rPr lang="cs-CZ" dirty="0" smtClean="0">
                <a:solidFill>
                  <a:srgbClr val="FF33CC"/>
                </a:solidFill>
              </a:rPr>
              <a:t> </a:t>
            </a:r>
            <a:r>
              <a:rPr lang="cs-CZ" dirty="0" err="1" smtClean="0">
                <a:solidFill>
                  <a:srgbClr val="FF33CC"/>
                </a:solidFill>
              </a:rPr>
              <a:t>du</a:t>
            </a:r>
            <a:r>
              <a:rPr lang="cs-CZ" dirty="0" smtClean="0">
                <a:solidFill>
                  <a:srgbClr val="FF33CC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FF33CC"/>
                </a:solidFill>
              </a:rPr>
              <a:t>Wann</a:t>
            </a:r>
            <a:r>
              <a:rPr lang="cs-CZ" dirty="0" smtClean="0">
                <a:solidFill>
                  <a:srgbClr val="FF33CC"/>
                </a:solidFill>
              </a:rPr>
              <a:t> </a:t>
            </a:r>
            <a:r>
              <a:rPr lang="cs-CZ" dirty="0" err="1" smtClean="0">
                <a:solidFill>
                  <a:srgbClr val="FF33CC"/>
                </a:solidFill>
              </a:rPr>
              <a:t>hast</a:t>
            </a:r>
            <a:r>
              <a:rPr lang="cs-CZ" dirty="0" smtClean="0">
                <a:solidFill>
                  <a:srgbClr val="FF33CC"/>
                </a:solidFill>
              </a:rPr>
              <a:t> </a:t>
            </a:r>
            <a:r>
              <a:rPr lang="cs-CZ" dirty="0" err="1" smtClean="0">
                <a:solidFill>
                  <a:srgbClr val="FF33CC"/>
                </a:solidFill>
              </a:rPr>
              <a:t>du</a:t>
            </a:r>
            <a:r>
              <a:rPr lang="cs-CZ" dirty="0" smtClean="0">
                <a:solidFill>
                  <a:srgbClr val="FF33CC"/>
                </a:solidFill>
              </a:rPr>
              <a:t> </a:t>
            </a:r>
            <a:r>
              <a:rPr lang="cs-CZ" dirty="0" err="1" smtClean="0">
                <a:solidFill>
                  <a:srgbClr val="FF33CC"/>
                </a:solidFill>
              </a:rPr>
              <a:t>Training</a:t>
            </a:r>
            <a:r>
              <a:rPr lang="cs-CZ" dirty="0" smtClean="0">
                <a:solidFill>
                  <a:srgbClr val="FF33CC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FF33CC"/>
                </a:solidFill>
              </a:rPr>
              <a:t>Wann</a:t>
            </a:r>
            <a:r>
              <a:rPr lang="cs-CZ" dirty="0" smtClean="0">
                <a:solidFill>
                  <a:srgbClr val="FF33CC"/>
                </a:solidFill>
              </a:rPr>
              <a:t> </a:t>
            </a:r>
            <a:r>
              <a:rPr lang="cs-CZ" dirty="0" err="1" smtClean="0">
                <a:solidFill>
                  <a:srgbClr val="FF33CC"/>
                </a:solidFill>
              </a:rPr>
              <a:t>kommt</a:t>
            </a:r>
            <a:r>
              <a:rPr lang="cs-CZ" dirty="0" smtClean="0">
                <a:solidFill>
                  <a:srgbClr val="FF33CC"/>
                </a:solidFill>
              </a:rPr>
              <a:t> Inge?</a:t>
            </a:r>
            <a:endParaRPr lang="cs-CZ" dirty="0">
              <a:solidFill>
                <a:srgbClr val="FF33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3114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lange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Jak dlouho tam zůstaneš?</a:t>
            </a:r>
          </a:p>
          <a:p>
            <a:r>
              <a:rPr lang="cs-CZ" dirty="0"/>
              <a:t>Jak dlouho se učíš?</a:t>
            </a:r>
          </a:p>
          <a:p>
            <a:r>
              <a:rPr lang="cs-CZ" dirty="0"/>
              <a:t>Jak dlouho hraješ tenis?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Wie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lange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bleibst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du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dort?</a:t>
            </a:r>
          </a:p>
          <a:p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Wie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lange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lernst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du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?</a:t>
            </a:r>
          </a:p>
          <a:p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Wie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lange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spielst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du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Tennis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?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8002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267744" y="836712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Autorská práva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fontScale="92500" lnSpcReduction="10000"/>
          </a:bodyPr>
          <a:lstStyle/>
          <a:p>
            <a:pPr marL="0" indent="0" eaLnBrk="1" hangingPunct="1">
              <a:spcBef>
                <a:spcPts val="1200"/>
              </a:spcBef>
              <a:buNone/>
            </a:pPr>
            <a:r>
              <a:rPr lang="cs-CZ" altLang="cs-CZ" sz="2400" dirty="0">
                <a:latin typeface="Arial" panose="020B0604020202020204" pitchFamily="34" charset="0"/>
                <a:cs typeface="Arial" panose="020B0604020202020204" pitchFamily="34" charset="0"/>
              </a:rPr>
              <a:t>Autor: </a:t>
            </a:r>
            <a:r>
              <a:rPr lang="cs-CZ" alt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Petr </a:t>
            </a:r>
            <a:r>
              <a:rPr lang="cs-CZ" alt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Schlegel</a:t>
            </a:r>
            <a:endParaRPr lang="cs-CZ" alt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None/>
            </a:pPr>
            <a:r>
              <a:rPr lang="cs-CZ" altLang="cs-CZ" sz="2400" dirty="0">
                <a:latin typeface="Arial" panose="020B0604020202020204" pitchFamily="34" charset="0"/>
                <a:cs typeface="Arial" panose="020B0604020202020204" pitchFamily="34" charset="0"/>
              </a:rPr>
              <a:t>Název díla: </a:t>
            </a:r>
            <a:r>
              <a:rPr lang="cs-CZ" alt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 otázky</a:t>
            </a:r>
            <a:endParaRPr lang="cs-CZ" altLang="cs-CZ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None/>
            </a:pPr>
            <a:r>
              <a:rPr lang="cs-CZ" altLang="cs-CZ" sz="2400" dirty="0">
                <a:latin typeface="Arial" panose="020B0604020202020204" pitchFamily="34" charset="0"/>
                <a:cs typeface="Arial" panose="020B0604020202020204" pitchFamily="34" charset="0"/>
              </a:rPr>
              <a:t>Datum vzniku: červen 2014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  <a:defRPr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Dílo </a:t>
            </a:r>
            <a:r>
              <a:rPr lang="ru-RU" sz="2400" dirty="0" smtClean="0">
                <a:latin typeface="Arial" pitchFamily="34" charset="0"/>
                <a:cs typeface="Arial" pitchFamily="34" charset="0"/>
              </a:rPr>
              <a:t>smí být dále šířeno pod licencí CC BY-SA.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  <a:defRPr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ru-RU" sz="2400" dirty="0" smtClean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  <a:defRPr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404664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54287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249</TotalTime>
  <Words>946</Words>
  <Application>Microsoft Office PowerPoint</Application>
  <PresentationFormat>Předvádění na obrazovce (4:3)</PresentationFormat>
  <Paragraphs>221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Arkýř</vt:lpstr>
      <vt:lpstr>Motiv sady Office</vt:lpstr>
      <vt:lpstr>Obchodní akademie, Střední odborná škola  a Jazyková škola s právem státní jazykové zkoušky,  Hradec Králové</vt:lpstr>
      <vt:lpstr>W - Fragen</vt:lpstr>
      <vt:lpstr>Wer? Kdo?</vt:lpstr>
      <vt:lpstr>Wie? Jak?</vt:lpstr>
      <vt:lpstr>Was? Co?</vt:lpstr>
      <vt:lpstr>Wo? Kde?</vt:lpstr>
      <vt:lpstr>Welcher? Který?</vt:lpstr>
      <vt:lpstr>Woher? Odkud?</vt:lpstr>
      <vt:lpstr>Wann?</vt:lpstr>
      <vt:lpstr>Wie lange?</vt:lpstr>
      <vt:lpstr>Přelož:</vt:lpstr>
      <vt:lpstr>Přelož:</vt:lpstr>
      <vt:lpstr>Přelož</vt:lpstr>
      <vt:lpstr>Přelož</vt:lpstr>
      <vt:lpstr>Přelož</vt:lpstr>
      <vt:lpstr>Přelož</vt:lpstr>
      <vt:lpstr>Wann?</vt:lpstr>
      <vt:lpstr>Wie lange?</vt:lpstr>
      <vt:lpstr>Autorská práva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 – Fragen.</dc:title>
  <dc:creator>Petr</dc:creator>
  <cp:lastModifiedBy>Mamka</cp:lastModifiedBy>
  <cp:revision>28</cp:revision>
  <dcterms:created xsi:type="dcterms:W3CDTF">2012-01-07T15:45:54Z</dcterms:created>
  <dcterms:modified xsi:type="dcterms:W3CDTF">2014-07-09T08:56:02Z</dcterms:modified>
</cp:coreProperties>
</file>