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8"/>
  </p:notesMasterIdLst>
  <p:sldIdLst>
    <p:sldId id="260" r:id="rId3"/>
    <p:sldId id="257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288" r:id="rId16"/>
    <p:sldId id="32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7E30FE-F492-4D60-8E16-A7FDEBD0090E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95993-323F-4D21-9785-C1423277E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301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95993-323F-4D21-9785-C1423277EFE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710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95993-323F-4D21-9785-C1423277EFE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710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994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08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832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51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9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994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553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701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562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59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473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089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375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209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539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463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11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0964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5210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660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642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418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100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emf"/><Relationship Id="rId4" Type="http://schemas.openxmlformats.org/officeDocument/2006/relationships/image" Target="../media/image2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1858914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Simonová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VY_32_INOVACE_11_NEMCINA_KOMUNIKACNI_SITUACE_15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Dům,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Německý jazyk - komunikační situace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Doma – základní slovní zásoba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Osvojování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základní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slovní zásoby k tématu dům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02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lgerian" pitchFamily="82" charset="0"/>
              </a:rPr>
              <a:t/>
            </a:r>
            <a:br>
              <a:rPr lang="cs-CZ" dirty="0">
                <a:latin typeface="Algerian" pitchFamily="82" charset="0"/>
              </a:rPr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pPr marL="0" indent="0">
              <a:buNone/>
            </a:pPr>
            <a:r>
              <a:rPr lang="cs-CZ" sz="8000" dirty="0" smtClean="0">
                <a:latin typeface="Algerian" pitchFamily="82" charset="0"/>
              </a:rPr>
              <a:t>		  </a:t>
            </a:r>
            <a:r>
              <a:rPr lang="cs-CZ" sz="8000" dirty="0">
                <a:latin typeface="Algerian" pitchFamily="82" charset="0"/>
              </a:rPr>
              <a:t>	</a:t>
            </a:r>
            <a:endParaRPr lang="en-GB" sz="8000" dirty="0">
              <a:latin typeface="Algerian" pitchFamily="82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57588" y="-1250530"/>
            <a:ext cx="16259176" cy="10944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709245"/>
            <a:ext cx="28036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cs typeface="Arial" pitchFamily="34" charset="0"/>
              </a:rPr>
              <a:t>Das</a:t>
            </a:r>
            <a:r>
              <a:rPr lang="cs-CZ" sz="4000" dirty="0" smtClean="0">
                <a:cs typeface="Arial" pitchFamily="34" charset="0"/>
              </a:rPr>
              <a:t> </a:t>
            </a:r>
            <a:r>
              <a:rPr lang="cs-CZ" sz="4000" dirty="0" err="1" smtClean="0">
                <a:cs typeface="Arial" pitchFamily="34" charset="0"/>
              </a:rPr>
              <a:t>ist</a:t>
            </a:r>
            <a:r>
              <a:rPr lang="cs-CZ" sz="4000" dirty="0" smtClean="0">
                <a:cs typeface="Arial" pitchFamily="34" charset="0"/>
              </a:rPr>
              <a:t> Koko.</a:t>
            </a:r>
            <a:endParaRPr lang="cs-CZ" sz="40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27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+mn-lt"/>
                <a:cs typeface="Arial" pitchFamily="34" charset="0"/>
              </a:rPr>
              <a:t>Koko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dirty="0" err="1" smtClean="0">
                <a:latin typeface="+mn-lt"/>
              </a:rPr>
              <a:t>hat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dirty="0" err="1" smtClean="0">
                <a:latin typeface="+mn-lt"/>
              </a:rPr>
              <a:t>ein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dirty="0" err="1" smtClean="0">
                <a:latin typeface="+mn-lt"/>
              </a:rPr>
              <a:t>Haus</a:t>
            </a:r>
            <a:r>
              <a:rPr lang="cs-CZ" sz="4000" dirty="0" smtClean="0">
                <a:latin typeface="+mn-lt"/>
              </a:rPr>
              <a:t>.</a:t>
            </a:r>
            <a:endParaRPr lang="cs-CZ" sz="4000" dirty="0">
              <a:latin typeface="+mn-lt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240" y="1600200"/>
            <a:ext cx="654952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288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Das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Haus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ist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groß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und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schön</a:t>
            </a:r>
            <a:r>
              <a:rPr lang="cs-CZ" sz="4000" dirty="0" smtClean="0">
                <a:latin typeface="+mn-lt"/>
                <a:cs typeface="Arial" pitchFamily="34" charset="0"/>
              </a:rPr>
              <a:t>.</a:t>
            </a:r>
            <a:endParaRPr lang="cs-CZ" sz="4000" dirty="0">
              <a:latin typeface="+mn-lt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6120680" cy="4229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57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Im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Haus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ist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eine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lange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Treppe</a:t>
            </a:r>
            <a:r>
              <a:rPr lang="cs-CZ" sz="4000" dirty="0" smtClean="0">
                <a:latin typeface="+mn-lt"/>
                <a:cs typeface="Arial" pitchFamily="34" charset="0"/>
              </a:rPr>
              <a:t>. </a:t>
            </a:r>
            <a:br>
              <a:rPr lang="cs-CZ" sz="4000" dirty="0" smtClean="0">
                <a:latin typeface="+mn-lt"/>
                <a:cs typeface="Arial" pitchFamily="34" charset="0"/>
              </a:rPr>
            </a:br>
            <a:r>
              <a:rPr lang="cs-CZ" sz="4000" dirty="0" smtClean="0">
                <a:latin typeface="+mn-lt"/>
                <a:cs typeface="Arial" pitchFamily="34" charset="0"/>
              </a:rPr>
              <a:t>Die </a:t>
            </a:r>
            <a:r>
              <a:rPr lang="cs-CZ" sz="4000" dirty="0" err="1" smtClean="0">
                <a:latin typeface="+mn-lt"/>
                <a:cs typeface="Arial" pitchFamily="34" charset="0"/>
              </a:rPr>
              <a:t>Treppe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ist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gelb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43492"/>
            <a:ext cx="3312368" cy="505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4067944" y="4005064"/>
            <a:ext cx="1033264" cy="259228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107" y="4725145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286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Das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Haus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eine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schöne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Küche</a:t>
            </a:r>
            <a:r>
              <a:rPr lang="cs-CZ" sz="4000" dirty="0" smtClean="0">
                <a:latin typeface="+mn-lt"/>
                <a:cs typeface="Arial" pitchFamily="34" charset="0"/>
              </a:rPr>
              <a:t>. </a:t>
            </a:r>
            <a:br>
              <a:rPr lang="cs-CZ" sz="4000" dirty="0" smtClean="0">
                <a:latin typeface="+mn-lt"/>
                <a:cs typeface="Arial" pitchFamily="34" charset="0"/>
              </a:rPr>
            </a:br>
            <a:r>
              <a:rPr lang="cs-CZ" sz="4000" dirty="0" err="1" smtClean="0">
                <a:latin typeface="+mn-lt"/>
                <a:cs typeface="Arial" pitchFamily="34" charset="0"/>
              </a:rPr>
              <a:t>Hier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kocht</a:t>
            </a:r>
            <a:r>
              <a:rPr lang="cs-CZ" sz="4000" dirty="0" smtClean="0">
                <a:latin typeface="+mn-lt"/>
                <a:cs typeface="Arial" pitchFamily="34" charset="0"/>
              </a:rPr>
              <a:t> Koko.</a:t>
            </a:r>
            <a:endParaRPr lang="cs-CZ" sz="4000" dirty="0">
              <a:latin typeface="+mn-lt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551" y="1844825"/>
            <a:ext cx="453780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88840"/>
            <a:ext cx="194310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839" y="4267326"/>
            <a:ext cx="183832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25144"/>
            <a:ext cx="16764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859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Das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Wohnzimmer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ist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modern</a:t>
            </a:r>
            <a:r>
              <a:rPr lang="cs-CZ" sz="4000" dirty="0" smtClean="0">
                <a:latin typeface="+mn-lt"/>
                <a:cs typeface="Arial" pitchFamily="34" charset="0"/>
              </a:rPr>
              <a:t>. Koko </a:t>
            </a:r>
            <a:r>
              <a:rPr lang="cs-CZ" sz="4000" dirty="0" err="1" smtClean="0">
                <a:latin typeface="+mn-lt"/>
                <a:cs typeface="Arial" pitchFamily="34" charset="0"/>
              </a:rPr>
              <a:t>spielt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hier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Karten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und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liest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56304"/>
            <a:ext cx="6183231" cy="4913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798" y="4863143"/>
            <a:ext cx="2421991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925" y="1524931"/>
            <a:ext cx="3045563" cy="2506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18437"/>
            <a:ext cx="1944216" cy="1858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289" y="4031174"/>
            <a:ext cx="19050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504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Im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Haus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ist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ein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Esszimmer</a:t>
            </a:r>
            <a:r>
              <a:rPr lang="cs-CZ" sz="4000" dirty="0" smtClean="0">
                <a:latin typeface="+mn-lt"/>
                <a:cs typeface="Arial" pitchFamily="34" charset="0"/>
              </a:rPr>
              <a:t>. </a:t>
            </a:r>
            <a:br>
              <a:rPr lang="cs-CZ" sz="4000" dirty="0" smtClean="0">
                <a:latin typeface="+mn-lt"/>
                <a:cs typeface="Arial" pitchFamily="34" charset="0"/>
              </a:rPr>
            </a:br>
            <a:r>
              <a:rPr lang="cs-CZ" sz="4000" dirty="0" smtClean="0">
                <a:latin typeface="+mn-lt"/>
                <a:cs typeface="Arial" pitchFamily="34" charset="0"/>
              </a:rPr>
              <a:t>Koko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oft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Besuche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01470"/>
            <a:ext cx="7054449" cy="4923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173355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58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Das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Haus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ein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Schlafzimmer</a:t>
            </a:r>
            <a:r>
              <a:rPr lang="cs-CZ" sz="4000" dirty="0" smtClean="0">
                <a:latin typeface="+mn-lt"/>
                <a:cs typeface="Arial" pitchFamily="34" charset="0"/>
              </a:rPr>
              <a:t>.</a:t>
            </a:r>
            <a:endParaRPr lang="cs-CZ" sz="4000" dirty="0">
              <a:latin typeface="+mn-lt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520" y="1600200"/>
            <a:ext cx="676696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25144"/>
            <a:ext cx="1838325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790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+mn-lt"/>
                <a:cs typeface="Arial" pitchFamily="34" charset="0"/>
              </a:rPr>
              <a:t>Koko </a:t>
            </a:r>
            <a:r>
              <a:rPr lang="cs-CZ" sz="4000" dirty="0" err="1" smtClean="0">
                <a:latin typeface="+mn-lt"/>
                <a:cs typeface="Arial" pitchFamily="34" charset="0"/>
              </a:rPr>
              <a:t>badet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im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Badezimmer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3" y="1451433"/>
            <a:ext cx="5400600" cy="5320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291" y="1124744"/>
            <a:ext cx="4451610" cy="4621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874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Im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Badezimmer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ist</a:t>
            </a:r>
            <a:r>
              <a:rPr lang="cs-CZ" sz="4000" dirty="0" smtClean="0">
                <a:latin typeface="+mn-lt"/>
                <a:cs typeface="Arial" pitchFamily="34" charset="0"/>
              </a:rPr>
              <a:t> …</a:t>
            </a:r>
            <a:endParaRPr lang="cs-CZ" sz="4000" dirty="0">
              <a:latin typeface="+mn-lt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32558"/>
            <a:ext cx="1484730" cy="2404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3356992"/>
            <a:ext cx="1819275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935" y="2888927"/>
            <a:ext cx="7524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888927"/>
            <a:ext cx="177132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56616"/>
            <a:ext cx="19050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12" y="3970390"/>
            <a:ext cx="984352" cy="920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301208"/>
            <a:ext cx="1710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cs typeface="Arial" pitchFamily="34" charset="0"/>
              </a:rPr>
              <a:t>eine</a:t>
            </a:r>
            <a:r>
              <a:rPr lang="cs-CZ" sz="2400" dirty="0" smtClean="0">
                <a:cs typeface="Arial" pitchFamily="34" charset="0"/>
              </a:rPr>
              <a:t> </a:t>
            </a:r>
            <a:r>
              <a:rPr lang="cs-CZ" sz="2400" dirty="0" err="1" smtClean="0">
                <a:cs typeface="Arial" pitchFamily="34" charset="0"/>
              </a:rPr>
              <a:t>Dusche</a:t>
            </a:r>
            <a:endParaRPr lang="cs-CZ" sz="2400" dirty="0"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86281" y="2031231"/>
            <a:ext cx="1723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cs typeface="Arial" pitchFamily="34" charset="0"/>
              </a:rPr>
              <a:t>eine</a:t>
            </a:r>
            <a:r>
              <a:rPr lang="cs-CZ" sz="2400" dirty="0" smtClean="0">
                <a:cs typeface="Arial" pitchFamily="34" charset="0"/>
              </a:rPr>
              <a:t> </a:t>
            </a:r>
            <a:r>
              <a:rPr lang="cs-CZ" sz="2400" dirty="0" err="1" smtClean="0">
                <a:cs typeface="Arial" pitchFamily="34" charset="0"/>
              </a:rPr>
              <a:t>Toilette</a:t>
            </a:r>
            <a:endParaRPr lang="cs-CZ" sz="2400" dirty="0"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5532040"/>
            <a:ext cx="2263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cs typeface="Arial" pitchFamily="34" charset="0"/>
              </a:rPr>
              <a:t>eine</a:t>
            </a:r>
            <a:r>
              <a:rPr lang="cs-CZ" sz="2400" dirty="0" smtClean="0">
                <a:cs typeface="Arial" pitchFamily="34" charset="0"/>
              </a:rPr>
              <a:t> </a:t>
            </a:r>
            <a:r>
              <a:rPr lang="cs-CZ" sz="2400" dirty="0" err="1" smtClean="0">
                <a:cs typeface="Arial" pitchFamily="34" charset="0"/>
              </a:rPr>
              <a:t>Badewanne</a:t>
            </a:r>
            <a:endParaRPr lang="cs-CZ" sz="24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688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latin typeface="+mn-lt"/>
                <a:cs typeface="Arial" pitchFamily="34" charset="0"/>
              </a:rPr>
              <a:t>Das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Haus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hat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einen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wunderschönen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Garten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600200"/>
            <a:ext cx="8856985" cy="48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584" y="2519363"/>
            <a:ext cx="2383766" cy="2421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321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+mn-lt"/>
                <a:cs typeface="Arial" pitchFamily="34" charset="0"/>
              </a:rPr>
              <a:t>Koko </a:t>
            </a:r>
            <a:r>
              <a:rPr lang="cs-CZ" sz="4000" dirty="0" err="1" smtClean="0">
                <a:latin typeface="+mn-lt"/>
                <a:cs typeface="Arial" pitchFamily="34" charset="0"/>
              </a:rPr>
              <a:t>turnt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und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relaxiert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im</a:t>
            </a:r>
            <a:r>
              <a:rPr lang="cs-CZ" sz="4000" dirty="0" smtClean="0">
                <a:latin typeface="+mn-lt"/>
                <a:cs typeface="Arial" pitchFamily="34" charset="0"/>
              </a:rPr>
              <a:t> </a:t>
            </a:r>
            <a:r>
              <a:rPr lang="cs-CZ" sz="4000" dirty="0" err="1" smtClean="0">
                <a:latin typeface="+mn-lt"/>
                <a:cs typeface="Arial" pitchFamily="34" charset="0"/>
              </a:rPr>
              <a:t>Garten</a:t>
            </a:r>
            <a:r>
              <a:rPr lang="cs-CZ" sz="4000" dirty="0" smtClean="0">
                <a:latin typeface="+mn-lt"/>
                <a:cs typeface="Arial" pitchFamily="34" charset="0"/>
              </a:rPr>
              <a:t>.</a:t>
            </a:r>
            <a:endParaRPr lang="cs-CZ" sz="4000" dirty="0">
              <a:latin typeface="+mn-lt"/>
              <a:cs typeface="Arial" pitchFamily="34" charset="0"/>
            </a:endParaRPr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78192"/>
            <a:ext cx="3814126" cy="386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59361"/>
            <a:ext cx="2016224" cy="2294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39723"/>
            <a:ext cx="3456384" cy="2524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155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Danke</a:t>
            </a: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für</a:t>
            </a: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euere</a:t>
            </a:r>
            <a:r>
              <a:rPr lang="cs-CZ" dirty="0" smtClean="0">
                <a:latin typeface="Algerian" pitchFamily="82" charset="0"/>
              </a:rPr>
              <a:t>   </a:t>
            </a:r>
            <a:r>
              <a:rPr lang="cs-CZ" dirty="0" err="1" smtClean="0">
                <a:latin typeface="Algerian" pitchFamily="82" charset="0"/>
              </a:rPr>
              <a:t>Aufmerksamkeit</a:t>
            </a:r>
            <a:r>
              <a:rPr lang="cs-CZ" dirty="0" smtClean="0">
                <a:latin typeface="Algerian" pitchFamily="82" charset="0"/>
              </a:rPr>
              <a:t>.</a:t>
            </a:r>
            <a:endParaRPr lang="cs-CZ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12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741610" y="119675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r>
              <a:rPr lang="en-US" dirty="0" smtClean="0"/>
              <a:t>POU</a:t>
            </a:r>
            <a:r>
              <a:rPr lang="cs-CZ" dirty="0" smtClean="0"/>
              <a:t>ŽITÉ ZDROJE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323528" y="2636912"/>
            <a:ext cx="8496944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3600" b="1" dirty="0" smtClean="0">
                <a:solidFill>
                  <a:schemeClr val="tx1"/>
                </a:solidFill>
                <a:cs typeface="Arial" pitchFamily="34" charset="0"/>
              </a:rPr>
              <a:t>Prameny a literatura: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cs typeface="Arial" pitchFamily="34" charset="0"/>
              </a:rPr>
              <a:t>Obrázky byly vloženy pomocí funkce </a:t>
            </a:r>
            <a:r>
              <a:rPr lang="cs-CZ" sz="1800" dirty="0" err="1" smtClean="0">
                <a:solidFill>
                  <a:schemeClr val="tx1"/>
                </a:solidFill>
                <a:cs typeface="Arial" pitchFamily="34" charset="0"/>
              </a:rPr>
              <a:t>clipart</a:t>
            </a:r>
            <a:r>
              <a:rPr lang="cs-CZ" sz="1800" dirty="0" smtClean="0">
                <a:solidFill>
                  <a:schemeClr val="tx1"/>
                </a:solidFill>
                <a:cs typeface="Arial" pitchFamily="34" charset="0"/>
              </a:rPr>
              <a:t> z programu Microsoft Word 2010 (školní licence).</a:t>
            </a:r>
          </a:p>
          <a:p>
            <a:pPr algn="l"/>
            <a:endParaRPr lang="cs-CZ" sz="1800" dirty="0" smtClean="0">
              <a:solidFill>
                <a:schemeClr val="tx1"/>
              </a:solidFill>
              <a:cs typeface="Arial" pitchFamily="34" charset="0"/>
            </a:endParaRPr>
          </a:p>
          <a:p>
            <a:pPr algn="l"/>
            <a:r>
              <a:rPr lang="cs-CZ" sz="3600" b="1" smtClean="0">
                <a:solidFill>
                  <a:schemeClr val="tx1"/>
                </a:solidFill>
                <a:cs typeface="Arial" pitchFamily="34" charset="0"/>
              </a:rPr>
              <a:t>Autorská </a:t>
            </a:r>
            <a:r>
              <a:rPr lang="cs-CZ" sz="3600" b="1" dirty="0" smtClean="0">
                <a:solidFill>
                  <a:schemeClr val="tx1"/>
                </a:solidFill>
                <a:cs typeface="Arial" pitchFamily="34" charset="0"/>
              </a:rPr>
              <a:t>práva:</a:t>
            </a:r>
          </a:p>
          <a:p>
            <a:pPr marL="182563" lvl="1" algn="l"/>
            <a:r>
              <a:rPr lang="ru-RU" sz="1800" dirty="0" smtClean="0">
                <a:solidFill>
                  <a:schemeClr val="tx1"/>
                </a:solidFill>
                <a:cs typeface="Arial" pitchFamily="34" charset="0"/>
              </a:rPr>
              <a:t>Dílo smí být dále šířeno pod licencí CC BY-SA. </a:t>
            </a:r>
            <a:endParaRPr lang="cs-CZ" sz="18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182563" lvl="1" algn="l"/>
            <a:r>
              <a:rPr lang="ru-RU" sz="1800" dirty="0" smtClean="0">
                <a:solidFill>
                  <a:schemeClr val="tx1"/>
                </a:solidFill>
                <a:cs typeface="Arial" pitchFamily="34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  <a:endParaRPr lang="cs-CZ" sz="18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182563" lvl="1" algn="l"/>
            <a:r>
              <a:rPr lang="ru-RU" sz="1800" dirty="0" smtClean="0">
                <a:solidFill>
                  <a:schemeClr val="tx1"/>
                </a:solidFill>
                <a:cs typeface="Arial" pitchFamily="34" charset="0"/>
              </a:rPr>
              <a:t>Všechna neocitovaná autorská díla jsou dílem autora. </a:t>
            </a:r>
            <a:endParaRPr lang="cs-CZ" sz="1800" dirty="0" smtClean="0">
              <a:solidFill>
                <a:schemeClr val="tx1"/>
              </a:solidFill>
              <a:cs typeface="Arial" pitchFamily="34" charset="0"/>
            </a:endParaRPr>
          </a:p>
          <a:p>
            <a:pPr algn="l"/>
            <a:endParaRPr lang="cs-CZ" sz="1200" dirty="0" smtClean="0">
              <a:cs typeface="Arial" pitchFamily="34" charset="0"/>
            </a:endParaRPr>
          </a:p>
          <a:p>
            <a:endParaRPr lang="cs-CZ" sz="12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448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167</Words>
  <Application>Microsoft Office PowerPoint</Application>
  <PresentationFormat>Předvádění na obrazovce (4:3)</PresentationFormat>
  <Paragraphs>47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1_Motiv sady Office</vt:lpstr>
      <vt:lpstr>Obchodní akademie, Střední odborná škola  a Jazyková škola s právem státní jazykové zkoušky,  Hradec Králové</vt:lpstr>
      <vt:lpstr> </vt:lpstr>
      <vt:lpstr>Koko hat ein Haus.</vt:lpstr>
      <vt:lpstr>Das Haus ist groß und schön.</vt:lpstr>
      <vt:lpstr>Im Haus ist eine lange Treppe.  Die Treppe ist gelb.</vt:lpstr>
      <vt:lpstr>Das Haus hat eine schöne Küche.  Hier kocht Koko.</vt:lpstr>
      <vt:lpstr>Das Wohnzimmer ist modern. Koko spielt hier Karten und liest.</vt:lpstr>
      <vt:lpstr>Im Haus ist ein Esszimmer.  Koko hat oft Besuche.</vt:lpstr>
      <vt:lpstr>Das Haus hat ein Schlafzimmer.</vt:lpstr>
      <vt:lpstr>Koko badet im Badezimmer.</vt:lpstr>
      <vt:lpstr>Im Badezimmer ist …</vt:lpstr>
      <vt:lpstr>Das Haus hat einen wunderschönen Garten.</vt:lpstr>
      <vt:lpstr>Koko turnt und relaxiert im Garten.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Simonová Martina</dc:creator>
  <cp:lastModifiedBy>skola</cp:lastModifiedBy>
  <cp:revision>87</cp:revision>
  <dcterms:created xsi:type="dcterms:W3CDTF">2013-05-29T15:33:28Z</dcterms:created>
  <dcterms:modified xsi:type="dcterms:W3CDTF">2014-05-11T14:44:34Z</dcterms:modified>
</cp:coreProperties>
</file>