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7"/>
  </p:notesMasterIdLst>
  <p:sldIdLst>
    <p:sldId id="260" r:id="rId3"/>
    <p:sldId id="257" r:id="rId4"/>
    <p:sldId id="290" r:id="rId5"/>
    <p:sldId id="258" r:id="rId6"/>
    <p:sldId id="291" r:id="rId7"/>
    <p:sldId id="293" r:id="rId8"/>
    <p:sldId id="292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288" r:id="rId25"/>
    <p:sldId id="30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360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E30FE-F492-4D60-8E16-A7FDEBD0090E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95993-323F-4D21-9785-C1423277EF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301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95993-323F-4D21-9785-C1423277EFE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710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95993-323F-4D21-9785-C1423277EFE3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71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99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69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082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83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51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4972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9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55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0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6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359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748DF-D60B-4A97-87F1-C494B2DED26B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661B-6C16-479C-B707-08879EED582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473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B2CAB-4656-4643-B4FB-E2A3EE3C4AD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8B4B8-88FB-4EE7-A994-8AFB586974A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089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71FC1-16D3-49B6-A73B-1EFF6D3CD02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2B066-EADA-4B2E-B328-33F5A99E636A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75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8843-DA83-4AEE-A364-4021E78987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94EDC-E975-4B49-946C-97F50385520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2092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8DA-2AE3-463A-A84C-14F887F9ABE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11568-7E75-4A0A-ADAA-A5D1D4EC6C8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539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16A4-730B-417B-A5D8-CD5A94C9A47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67DD5-D1B0-407A-8EAC-920934301516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463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CD590-4B6C-4CC8-A28B-82903406F4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DC96E-94E1-4FDE-AAC0-781DD96A188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111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C34B-0EE9-412B-9C2B-37F5E6F1982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640E5-7032-4573-94FD-25FA00C0AD9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096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44ED8-1D21-4DDC-865F-D61CA3763DD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292EB-AF62-42DB-9F1D-766C1D00C2A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5210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8437C-F00C-4CEF-8E46-2841A9D7F7DE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D00DA-8E63-4AE4-9551-7F376FE995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660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EC6F-BB03-404C-9F52-B1DA61ABD6E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42BCE-22B3-4358-87D8-CAD0485B2E3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42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0">
              <a:schemeClr val="bg1">
                <a:lumMod val="85000"/>
              </a:schemeClr>
            </a:gs>
            <a:gs pos="0">
              <a:srgbClr val="5F5F5F"/>
            </a:gs>
            <a:gs pos="100000">
              <a:srgbClr val="FFFFFF"/>
            </a:gs>
            <a:gs pos="0">
              <a:srgbClr val="B2B2B2"/>
            </a:gs>
            <a:gs pos="100000">
              <a:srgbClr val="292929"/>
            </a:gs>
            <a:gs pos="66000">
              <a:schemeClr val="bg1">
                <a:lumMod val="85000"/>
              </a:schemeClr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41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60A84-D03D-4335-B239-AB9C290F5CF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29.1.2014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782140-8C38-4045-9120-8305EFAE02A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100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emf"/><Relationship Id="rId5" Type="http://schemas.openxmlformats.org/officeDocument/2006/relationships/image" Target="../media/image30.emf"/><Relationship Id="rId4" Type="http://schemas.openxmlformats.org/officeDocument/2006/relationships/image" Target="../media/image2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547260"/>
              </p:ext>
            </p:extLst>
          </p:nvPr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Martina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Simonová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VY_32_INOVACE_11_NEMCINA_KOMUNIKACNI_SITUACE_16</a:t>
                      </a:r>
                    </a:p>
                    <a:p>
                      <a:r>
                        <a:rPr lang="cs-CZ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Sport, prezentace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Německý jazyk - komunikační situace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Veřejnosprávní činnost/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Sociální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Sport – základní slovní zásoba.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Osvojování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základní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slovní zásoby k tématu sport.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02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/>
              <a:t>SPORT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/>
          <a:lstStyle/>
          <a:p>
            <a:pPr marL="0" indent="0">
              <a:buNone/>
            </a:pPr>
            <a:r>
              <a:rPr lang="cs-CZ" sz="8000" dirty="0" smtClean="0">
                <a:latin typeface="Algerian" pitchFamily="82" charset="0"/>
              </a:rPr>
              <a:t>		  </a:t>
            </a:r>
            <a:r>
              <a:rPr lang="cs-CZ" sz="8000" dirty="0">
                <a:latin typeface="Algerian" pitchFamily="82" charset="0"/>
              </a:rPr>
              <a:t>	</a:t>
            </a:r>
            <a:endParaRPr lang="en-GB" sz="8000" dirty="0">
              <a:latin typeface="Algerian" pitchFamily="82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9723"/>
            <a:ext cx="1838325" cy="181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40968"/>
            <a:ext cx="1466471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12515"/>
            <a:ext cx="1598819" cy="1413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2095"/>
            <a:ext cx="176212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17032"/>
            <a:ext cx="1838535" cy="259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279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Fahrrad</a:t>
            </a:r>
            <a:r>
              <a:rPr lang="cs-CZ" dirty="0" smtClean="0"/>
              <a:t> </a:t>
            </a:r>
            <a:r>
              <a:rPr lang="cs-CZ" sz="4800" b="1" dirty="0" err="1" smtClean="0"/>
              <a:t>fahren</a:t>
            </a:r>
            <a:endParaRPr lang="cs-CZ" sz="4800" b="1" dirty="0"/>
          </a:p>
        </p:txBody>
      </p:sp>
      <p:pic>
        <p:nvPicPr>
          <p:cNvPr id="3074" name="Picture 2" descr="C:\Users\Igor\AppData\Local\Microsoft\Windows\Temporary Internet Files\Content.IE5\LNS46GQQ\MP900422786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904656" cy="500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19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Fahrrad</a:t>
            </a:r>
            <a:r>
              <a:rPr lang="cs-CZ" dirty="0"/>
              <a:t> </a:t>
            </a:r>
            <a:r>
              <a:rPr lang="cs-CZ" b="1" dirty="0" err="1"/>
              <a:t>fahren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  Jezdí rád na kole?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Rad?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Jede k babičce?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/>
              <a:t>zur</a:t>
            </a:r>
            <a:r>
              <a:rPr lang="cs-CZ" dirty="0" smtClean="0"/>
              <a:t> </a:t>
            </a:r>
            <a:r>
              <a:rPr lang="cs-CZ" dirty="0" err="1" smtClean="0"/>
              <a:t>Oma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 Kolik kilometrů ujede za týden?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 </a:t>
            </a: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Kilometer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pro </a:t>
            </a:r>
            <a:r>
              <a:rPr lang="cs-CZ" dirty="0" err="1" smtClean="0"/>
              <a:t>Woche</a:t>
            </a:r>
            <a:r>
              <a:rPr lang="cs-CZ" dirty="0" smtClean="0"/>
              <a:t>?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C:\Users\Igor\AppData\Local\Microsoft\Windows\Temporary Internet Files\Content.IE5\42EIKA2Z\MC900157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96952"/>
            <a:ext cx="1345997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57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smtClean="0"/>
              <a:t>Ski </a:t>
            </a:r>
            <a:r>
              <a:rPr lang="cs-CZ" sz="4800" b="1" dirty="0" err="1" smtClean="0"/>
              <a:t>fahren</a:t>
            </a:r>
            <a:endParaRPr lang="cs-CZ" sz="4800" b="1" dirty="0"/>
          </a:p>
        </p:txBody>
      </p:sp>
      <p:pic>
        <p:nvPicPr>
          <p:cNvPr id="4098" name="Picture 2" descr="C:\Users\Igor\AppData\Local\Microsoft\Windows\Temporary Internet Files\Content.IE5\VVIIR7WN\MP90042300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268760"/>
            <a:ext cx="3395701" cy="509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57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/>
              <a:t>Ski </a:t>
            </a:r>
            <a:r>
              <a:rPr lang="cs-CZ" sz="4800" b="1" dirty="0" err="1" smtClean="0"/>
              <a:t>fahren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fahre</a:t>
            </a:r>
            <a:r>
              <a:rPr lang="cs-CZ" dirty="0" smtClean="0"/>
              <a:t> Ski</a:t>
            </a:r>
          </a:p>
          <a:p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fährst</a:t>
            </a:r>
            <a:r>
              <a:rPr lang="cs-CZ" dirty="0" smtClean="0"/>
              <a:t> Ski</a:t>
            </a:r>
          </a:p>
          <a:p>
            <a:r>
              <a:rPr lang="cs-CZ" dirty="0" err="1" smtClean="0"/>
              <a:t>er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, es </a:t>
            </a:r>
            <a:r>
              <a:rPr lang="cs-CZ" dirty="0" err="1" smtClean="0"/>
              <a:t>fährt</a:t>
            </a:r>
            <a:r>
              <a:rPr lang="cs-CZ" dirty="0" smtClean="0"/>
              <a:t> Ski</a:t>
            </a:r>
          </a:p>
          <a:p>
            <a:endParaRPr lang="cs-CZ" dirty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/>
                </a:solidFill>
              </a:rPr>
              <a:t>fahren</a:t>
            </a:r>
            <a:r>
              <a:rPr lang="cs-CZ" dirty="0" smtClean="0"/>
              <a:t> Ski</a:t>
            </a:r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fahrt</a:t>
            </a:r>
            <a:r>
              <a:rPr lang="cs-CZ" dirty="0" smtClean="0"/>
              <a:t> Ski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tx2"/>
                </a:solidFill>
              </a:rPr>
              <a:t>fahren</a:t>
            </a:r>
            <a:r>
              <a:rPr lang="cs-CZ" dirty="0" smtClean="0"/>
              <a:t> Ski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253" y="1666875"/>
            <a:ext cx="3898163" cy="4242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981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/>
              <a:t>Ski </a:t>
            </a:r>
            <a:r>
              <a:rPr lang="cs-CZ" sz="4800" b="1" dirty="0" err="1" smtClean="0"/>
              <a:t>fahren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Lyžuje ráda.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gern</a:t>
            </a:r>
            <a:r>
              <a:rPr lang="cs-CZ" dirty="0" smtClean="0"/>
              <a:t> Ski.</a:t>
            </a:r>
          </a:p>
          <a:p>
            <a:endParaRPr lang="cs-CZ" dirty="0"/>
          </a:p>
          <a:p>
            <a:r>
              <a:rPr lang="cs-CZ" dirty="0" smtClean="0"/>
              <a:t>Jezdí do Orlických hor.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fährt</a:t>
            </a:r>
            <a:r>
              <a:rPr lang="cs-CZ" dirty="0" smtClean="0"/>
              <a:t> / </a:t>
            </a:r>
            <a:r>
              <a:rPr lang="cs-CZ" dirty="0" err="1" smtClean="0"/>
              <a:t>fahren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Adlergebirge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Má nové lyže.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 smtClean="0"/>
              <a:t>Skier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174" y="980728"/>
            <a:ext cx="1605484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8024" y="3212976"/>
            <a:ext cx="189547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516" y="4653136"/>
            <a:ext cx="2526983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4230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Tennis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spielen</a:t>
            </a:r>
            <a:endParaRPr lang="cs-CZ" sz="4800" b="1" dirty="0"/>
          </a:p>
        </p:txBody>
      </p:sp>
      <p:pic>
        <p:nvPicPr>
          <p:cNvPr id="7170" name="Picture 2" descr="C:\Users\Igor\AppData\Local\Microsoft\Windows\Temporary Internet Files\Content.IE5\VVIIR7WN\MC90008881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852" y="1860048"/>
            <a:ext cx="3217340" cy="372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72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Wo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spielt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er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Tennis</a:t>
            </a:r>
            <a:r>
              <a:rPr lang="cs-CZ" sz="4800" b="1" dirty="0" smtClean="0"/>
              <a:t>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auf</a:t>
            </a:r>
            <a:r>
              <a:rPr lang="cs-CZ" dirty="0" smtClean="0"/>
              <a:t> dem </a:t>
            </a:r>
            <a:r>
              <a:rPr lang="cs-CZ" dirty="0" err="1" smtClean="0"/>
              <a:t>Tennisplatz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819400"/>
            <a:ext cx="3384376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70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Fußball</a:t>
            </a:r>
            <a:r>
              <a:rPr lang="cs-CZ" sz="4800" b="1" dirty="0" smtClean="0"/>
              <a:t>  </a:t>
            </a:r>
            <a:r>
              <a:rPr lang="cs-CZ" sz="4800" b="1" dirty="0" err="1" smtClean="0"/>
              <a:t>spielen</a:t>
            </a:r>
            <a:endParaRPr lang="cs-CZ" sz="4800" b="1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7744" y="1628800"/>
            <a:ext cx="4896544" cy="45611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837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Hochsprung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1484784"/>
            <a:ext cx="4608512" cy="4392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1907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Volleyball</a:t>
            </a:r>
            <a:endParaRPr lang="cs-CZ" sz="4800" b="1" dirty="0"/>
          </a:p>
        </p:txBody>
      </p:sp>
      <p:pic>
        <p:nvPicPr>
          <p:cNvPr id="9218" name="Picture 2" descr="C:\Users\Igor\AppData\Local\Microsoft\Windows\Temporary Internet Files\Content.IE5\UORZZS6B\MP900422740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29" y="1600200"/>
            <a:ext cx="4565741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12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Eishockey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  <p:pic>
        <p:nvPicPr>
          <p:cNvPr id="10242" name="Picture 2" descr="C:\Users\Igor\AppData\Local\Microsoft\Windows\Temporary Internet Files\Content.IE5\8PMYPU5D\MC9003187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545665"/>
            <a:ext cx="4064748" cy="493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53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Hockeyschläger</a:t>
            </a:r>
            <a:endParaRPr lang="cs-CZ" dirty="0"/>
          </a:p>
        </p:txBody>
      </p:sp>
      <p:pic>
        <p:nvPicPr>
          <p:cNvPr id="11266" name="Picture 2" descr="C:\Users\Igor\AppData\Local\Microsoft\Windows\Temporary Internet Files\Content.IE5\61A0K9UG\MC90021709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428" y="2581807"/>
            <a:ext cx="3791787" cy="3546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344551" y="1916832"/>
            <a:ext cx="1275770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Eishockey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1009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Laufen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18434"/>
            <a:ext cx="4321710" cy="4890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440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Speerwerfen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784" y="1484784"/>
            <a:ext cx="4104455" cy="48965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8275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 </a:t>
            </a:r>
            <a:br>
              <a:rPr lang="cs-CZ" dirty="0"/>
            </a:br>
            <a:r>
              <a:rPr lang="cs-CZ" sz="4800" b="1" dirty="0" err="1"/>
              <a:t>Wasserball</a:t>
            </a:r>
            <a:r>
              <a:rPr lang="cs-CZ" sz="4800" b="1" dirty="0"/>
              <a:t/>
            </a:r>
            <a:br>
              <a:rPr lang="cs-CZ" sz="4800" b="1" dirty="0"/>
            </a:br>
            <a:endParaRPr lang="cs-CZ" b="1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520" y="1600200"/>
            <a:ext cx="676696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3089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Tischtennis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366" y="1628800"/>
            <a:ext cx="3693817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672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Weitsprung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626658"/>
            <a:ext cx="3528392" cy="4764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86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800" b="1" dirty="0" err="1" smtClean="0"/>
              <a:t>Federball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832" y="2132856"/>
            <a:ext cx="3528392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9624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Wozu</a:t>
            </a:r>
            <a:r>
              <a:rPr lang="cs-CZ" dirty="0" smtClean="0"/>
              <a:t> </a:t>
            </a:r>
            <a:r>
              <a:rPr lang="cs-CZ" sz="4800" b="1" dirty="0" err="1" smtClean="0"/>
              <a:t>braucht</a:t>
            </a:r>
            <a:r>
              <a:rPr lang="cs-CZ" dirty="0" smtClean="0"/>
              <a:t> </a:t>
            </a:r>
            <a:r>
              <a:rPr lang="cs-CZ" sz="4800" b="1" dirty="0" smtClean="0"/>
              <a:t>man</a:t>
            </a:r>
            <a:r>
              <a:rPr lang="cs-CZ" b="1" dirty="0" smtClean="0"/>
              <a:t>?</a:t>
            </a:r>
            <a:endParaRPr lang="cs-CZ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1160909" cy="1626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3003839"/>
            <a:ext cx="1160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Helm</a:t>
            </a:r>
            <a:endParaRPr lang="cs-CZ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49080"/>
            <a:ext cx="1418456" cy="1167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544372"/>
            <a:ext cx="177165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360" y="3409074"/>
            <a:ext cx="3362087" cy="2401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83345" y="2824266"/>
            <a:ext cx="577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Tor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62152" y="5441234"/>
            <a:ext cx="6399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Ball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3429447"/>
            <a:ext cx="15840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Handschuh</a:t>
            </a:r>
            <a:endParaRPr lang="cs-CZ" dirty="0"/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099" y="3952277"/>
            <a:ext cx="1589336" cy="1488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511652" y="5441234"/>
            <a:ext cx="12384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Schläger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45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dirty="0" err="1" smtClean="0"/>
              <a:t>Welche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Sportart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gehört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Wintersport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Wassersport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Ballsport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7410" name="Picture 2" descr="C:\Users\Igor\AppData\Local\Microsoft\Windows\Temporary Internet Files\Content.IE5\UORZZS6B\MC90044655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808" y="1412776"/>
            <a:ext cx="1728192" cy="190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C:\Users\Igor\AppData\Local\Microsoft\Windows\Temporary Internet Files\Content.IE5\8NPE5VCO\MC9003982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01958"/>
            <a:ext cx="1746504" cy="2005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C:\Users\Igor\AppData\Local\Microsoft\Windows\Temporary Internet Files\Content.IE5\VVIIR7WN\MC900295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57909"/>
            <a:ext cx="2458016" cy="16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j03967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933" y="4201958"/>
            <a:ext cx="1746702" cy="2441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C:\Users\Igor\AppData\Local\Microsoft\Windows\Temporary Internet Files\Content.IE5\42EIKA2Z\MC9003571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861048"/>
            <a:ext cx="137645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21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latin typeface="Algerian" pitchFamily="82" charset="0"/>
            </a:endParaRPr>
          </a:p>
          <a:p>
            <a:pPr marL="0" indent="0">
              <a:buNone/>
            </a:pPr>
            <a:endParaRPr lang="cs-CZ" dirty="0">
              <a:latin typeface="Algerian" pitchFamily="82" charset="0"/>
            </a:endParaRPr>
          </a:p>
          <a:p>
            <a:pPr marL="0" indent="0">
              <a:buNone/>
            </a:pPr>
            <a:endParaRPr lang="cs-CZ" dirty="0" smtClean="0">
              <a:latin typeface="Algerian" pitchFamily="82" charset="0"/>
            </a:endParaRPr>
          </a:p>
          <a:p>
            <a:pPr marL="0" indent="0">
              <a:buNone/>
            </a:pPr>
            <a:r>
              <a:rPr lang="cs-CZ" dirty="0">
                <a:latin typeface="Algerian" pitchFamily="82" charset="0"/>
              </a:rPr>
              <a:t> </a:t>
            </a:r>
            <a:r>
              <a:rPr lang="cs-CZ" dirty="0" smtClean="0">
                <a:latin typeface="Algerian" pitchFamily="82" charset="0"/>
              </a:rPr>
              <a:t> </a:t>
            </a:r>
            <a:r>
              <a:rPr lang="cs-CZ" dirty="0" err="1" smtClean="0">
                <a:latin typeface="Algerian" pitchFamily="82" charset="0"/>
              </a:rPr>
              <a:t>Danke</a:t>
            </a:r>
            <a:r>
              <a:rPr lang="cs-CZ" dirty="0" smtClean="0">
                <a:latin typeface="Algerian" pitchFamily="82" charset="0"/>
              </a:rPr>
              <a:t>  </a:t>
            </a:r>
            <a:r>
              <a:rPr lang="cs-CZ" dirty="0" err="1" smtClean="0">
                <a:latin typeface="Algerian" pitchFamily="82" charset="0"/>
              </a:rPr>
              <a:t>für</a:t>
            </a:r>
            <a:r>
              <a:rPr lang="cs-CZ" dirty="0" smtClean="0">
                <a:latin typeface="Algerian" pitchFamily="82" charset="0"/>
              </a:rPr>
              <a:t>  </a:t>
            </a:r>
            <a:r>
              <a:rPr lang="cs-CZ" dirty="0" err="1" smtClean="0">
                <a:latin typeface="Algerian" pitchFamily="82" charset="0"/>
              </a:rPr>
              <a:t>euere</a:t>
            </a:r>
            <a:r>
              <a:rPr lang="cs-CZ" dirty="0" smtClean="0">
                <a:latin typeface="Algerian" pitchFamily="82" charset="0"/>
              </a:rPr>
              <a:t>   </a:t>
            </a:r>
            <a:r>
              <a:rPr lang="cs-CZ" dirty="0" err="1" smtClean="0">
                <a:latin typeface="Algerian" pitchFamily="82" charset="0"/>
              </a:rPr>
              <a:t>Aufmerksamkeit</a:t>
            </a:r>
            <a:r>
              <a:rPr lang="cs-CZ" dirty="0" smtClean="0">
                <a:latin typeface="Algerian" pitchFamily="82" charset="0"/>
              </a:rPr>
              <a:t>.</a:t>
            </a:r>
            <a:endParaRPr lang="cs-CZ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12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251718" y="1196752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3600" b="1" dirty="0" smtClean="0">
                <a:latin typeface="Arial" charset="0"/>
                <a:cs typeface="Arial" charset="0"/>
              </a:rPr>
              <a:t>POUŽITÉ ZDROJE</a:t>
            </a:r>
          </a:p>
        </p:txBody>
      </p:sp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obsah 2"/>
          <p:cNvSpPr txBox="1">
            <a:spLocks/>
          </p:cNvSpPr>
          <p:nvPr/>
        </p:nvSpPr>
        <p:spPr bwMode="auto">
          <a:xfrm>
            <a:off x="251520" y="2708921"/>
            <a:ext cx="864096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Prameny a literatura: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tx1"/>
                </a:solidFill>
              </a:rPr>
              <a:t>Obrázky byly vloženy pomocí funkce </a:t>
            </a:r>
            <a:r>
              <a:rPr lang="cs-CZ" sz="2400" dirty="0" err="1" smtClean="0">
                <a:solidFill>
                  <a:schemeClr val="tx1"/>
                </a:solidFill>
              </a:rPr>
              <a:t>clipart</a:t>
            </a:r>
            <a:r>
              <a:rPr lang="cs-CZ" sz="2400" dirty="0" smtClean="0">
                <a:solidFill>
                  <a:schemeClr val="tx1"/>
                </a:solidFill>
              </a:rPr>
              <a:t> z programu Microsoft Word 2010 (školní licence).</a:t>
            </a:r>
          </a:p>
          <a:p>
            <a:pPr algn="l"/>
            <a:r>
              <a:rPr lang="cs-CZ" sz="2400" b="1" dirty="0" smtClean="0">
                <a:solidFill>
                  <a:schemeClr val="tx1"/>
                </a:solidFill>
              </a:rPr>
              <a:t>Autorská práva:</a:t>
            </a:r>
          </a:p>
          <a:p>
            <a:pPr lvl="1" algn="l"/>
            <a:r>
              <a:rPr lang="ru-RU" sz="2400" dirty="0" smtClean="0">
                <a:solidFill>
                  <a:schemeClr val="tx1"/>
                </a:solidFill>
              </a:rPr>
              <a:t>Dílo smí být dále šířeno pod licencí CC BY-SA. </a:t>
            </a:r>
            <a:endParaRPr lang="cs-CZ" sz="2400" dirty="0" smtClean="0">
              <a:solidFill>
                <a:schemeClr val="tx1"/>
              </a:solidFill>
            </a:endParaRPr>
          </a:p>
          <a:p>
            <a:pPr lvl="1" algn="l"/>
            <a:r>
              <a:rPr lang="ru-RU" sz="2400" dirty="0" smtClean="0">
                <a:solidFill>
                  <a:schemeClr val="tx1"/>
                </a:solidFill>
              </a:rPr>
              <a:t>Materiály jsou určeny pro bezplatné používání pro potřeby výuky a vzdělávání na všech typech škol a školských zařízení. Jakékoliv další využití podléhá autorskému zákonu. </a:t>
            </a:r>
            <a:endParaRPr lang="cs-CZ" sz="2400" dirty="0" smtClean="0">
              <a:solidFill>
                <a:schemeClr val="tx1"/>
              </a:solidFill>
            </a:endParaRPr>
          </a:p>
          <a:p>
            <a:pPr lvl="1" algn="l"/>
            <a:r>
              <a:rPr lang="ru-RU" sz="2400" dirty="0" smtClean="0">
                <a:solidFill>
                  <a:schemeClr val="tx1"/>
                </a:solidFill>
              </a:rPr>
              <a:t>Všechna neocitovaná autorská díla jsou dílem autora. </a:t>
            </a:r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63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223</Words>
  <Application>Microsoft Office PowerPoint</Application>
  <PresentationFormat>Předvádění na obrazovce (4:3)</PresentationFormat>
  <Paragraphs>86</Paragraphs>
  <Slides>24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sady Office</vt:lpstr>
      <vt:lpstr>1_Motiv sady Office</vt:lpstr>
      <vt:lpstr>Obchodní akademie, Střední odborná škola  a Jazyková škola s právem státní jazykové zkoušky,  Hradec Králové</vt:lpstr>
      <vt:lpstr>SPORT</vt:lpstr>
      <vt:lpstr>Fahrrad fahren</vt:lpstr>
      <vt:lpstr>Fahrrad fahren</vt:lpstr>
      <vt:lpstr>Ski fahren</vt:lpstr>
      <vt:lpstr>Ski fahren</vt:lpstr>
      <vt:lpstr>Ski fahren</vt:lpstr>
      <vt:lpstr>Tennis spielen</vt:lpstr>
      <vt:lpstr>Wo spielt er Tennis?</vt:lpstr>
      <vt:lpstr>Fußball  spielen</vt:lpstr>
      <vt:lpstr> Hochsprung </vt:lpstr>
      <vt:lpstr>Volleyball</vt:lpstr>
      <vt:lpstr> Eishockey </vt:lpstr>
      <vt:lpstr> Eishockey </vt:lpstr>
      <vt:lpstr> Laufen </vt:lpstr>
      <vt:lpstr> Speerwerfen </vt:lpstr>
      <vt:lpstr>  Wasserball </vt:lpstr>
      <vt:lpstr> Tischtennis </vt:lpstr>
      <vt:lpstr> Weitsprung </vt:lpstr>
      <vt:lpstr> Federball </vt:lpstr>
      <vt:lpstr>Wozu braucht man?</vt:lpstr>
      <vt:lpstr>Welche Sportart gehört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Simonová Martina</dc:creator>
  <cp:lastModifiedBy>Lukáš Hardubej</cp:lastModifiedBy>
  <cp:revision>73</cp:revision>
  <dcterms:created xsi:type="dcterms:W3CDTF">2013-05-29T15:33:28Z</dcterms:created>
  <dcterms:modified xsi:type="dcterms:W3CDTF">2014-01-29T11:20:03Z</dcterms:modified>
</cp:coreProperties>
</file>