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9" r:id="rId3"/>
    <p:sldId id="259" r:id="rId4"/>
    <p:sldId id="260" r:id="rId5"/>
    <p:sldId id="261" r:id="rId6"/>
    <p:sldId id="262" r:id="rId7"/>
    <p:sldId id="266" r:id="rId8"/>
    <p:sldId id="267" r:id="rId9"/>
    <p:sldId id="265" r:id="rId10"/>
    <p:sldId id="268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F2A16A-C137-4F49-9815-FFB13EB803A8}" type="doc">
      <dgm:prSet loTypeId="urn:microsoft.com/office/officeart/2005/8/layout/cycle2" loCatId="cycle" qsTypeId="urn:microsoft.com/office/officeart/2005/8/quickstyle/3d3" qsCatId="3D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5A9E1B81-AF28-4DBE-89AF-24C456452088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Zdraví jako první</a:t>
          </a:r>
          <a:endParaRPr lang="cs-CZ" dirty="0">
            <a:solidFill>
              <a:schemeClr val="tx1"/>
            </a:solidFill>
          </a:endParaRPr>
        </a:p>
      </dgm:t>
    </dgm:pt>
    <dgm:pt modelId="{D48748FF-AF81-4EBE-A564-4764C57F4EBD}" type="parTrans" cxnId="{1144EB45-7373-4EEC-9D07-C203B36D0DA5}">
      <dgm:prSet/>
      <dgm:spPr/>
      <dgm:t>
        <a:bodyPr/>
        <a:lstStyle/>
        <a:p>
          <a:endParaRPr lang="cs-CZ"/>
        </a:p>
      </dgm:t>
    </dgm:pt>
    <dgm:pt modelId="{39296201-5ECD-4A67-8112-D897AC014B2B}" type="sibTrans" cxnId="{1144EB45-7373-4EEC-9D07-C203B36D0DA5}">
      <dgm:prSet/>
      <dgm:spPr/>
      <dgm:t>
        <a:bodyPr/>
        <a:lstStyle/>
        <a:p>
          <a:endParaRPr lang="cs-CZ" dirty="0"/>
        </a:p>
      </dgm:t>
    </dgm:pt>
    <dgm:pt modelId="{1328FDD3-E1F2-42AD-B4B1-461DB09893B0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Ženu</a:t>
          </a:r>
        </a:p>
        <a:p>
          <a:r>
            <a:rPr lang="cs-CZ" sz="2000" dirty="0" smtClean="0">
              <a:solidFill>
                <a:schemeClr val="tx1"/>
              </a:solidFill>
            </a:rPr>
            <a:t>Staršího</a:t>
          </a:r>
        </a:p>
        <a:p>
          <a:r>
            <a:rPr lang="cs-CZ" sz="2000" dirty="0" smtClean="0">
              <a:solidFill>
                <a:schemeClr val="tx1"/>
              </a:solidFill>
            </a:rPr>
            <a:t>Nadřízeného</a:t>
          </a:r>
          <a:endParaRPr lang="cs-CZ" sz="2000" dirty="0">
            <a:solidFill>
              <a:schemeClr val="tx1"/>
            </a:solidFill>
          </a:endParaRPr>
        </a:p>
      </dgm:t>
    </dgm:pt>
    <dgm:pt modelId="{16C2403E-3292-4439-AEBF-608EB0D81832}" type="parTrans" cxnId="{0D5272B1-964E-4EBC-807F-9116ED08D3F1}">
      <dgm:prSet/>
      <dgm:spPr/>
      <dgm:t>
        <a:bodyPr/>
        <a:lstStyle/>
        <a:p>
          <a:endParaRPr lang="cs-CZ"/>
        </a:p>
      </dgm:t>
    </dgm:pt>
    <dgm:pt modelId="{49245DCA-52D8-4CD7-AB63-696F06A5DC1C}" type="sibTrans" cxnId="{0D5272B1-964E-4EBC-807F-9116ED08D3F1}">
      <dgm:prSet/>
      <dgm:spPr/>
      <dgm:t>
        <a:bodyPr/>
        <a:lstStyle/>
        <a:p>
          <a:endParaRPr lang="cs-CZ" dirty="0"/>
        </a:p>
      </dgm:t>
    </dgm:pt>
    <dgm:pt modelId="{B3F034AB-808D-434F-B0E9-8B808FEB7186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Žena</a:t>
          </a:r>
        </a:p>
        <a:p>
          <a:r>
            <a:rPr lang="cs-CZ" dirty="0" smtClean="0">
              <a:solidFill>
                <a:schemeClr val="tx1"/>
              </a:solidFill>
            </a:rPr>
            <a:t>Starší</a:t>
          </a:r>
        </a:p>
        <a:p>
          <a:r>
            <a:rPr lang="cs-CZ" dirty="0" smtClean="0">
              <a:solidFill>
                <a:schemeClr val="tx1"/>
              </a:solidFill>
            </a:rPr>
            <a:t>Nadřízený</a:t>
          </a:r>
          <a:endParaRPr lang="cs-CZ" dirty="0">
            <a:solidFill>
              <a:schemeClr val="tx1"/>
            </a:solidFill>
          </a:endParaRPr>
        </a:p>
      </dgm:t>
    </dgm:pt>
    <dgm:pt modelId="{53E5D798-FD19-4EA1-9EC3-E0B716869581}" type="parTrans" cxnId="{A34BF16B-1546-45D9-BC78-9FD073370E84}">
      <dgm:prSet/>
      <dgm:spPr/>
      <dgm:t>
        <a:bodyPr/>
        <a:lstStyle/>
        <a:p>
          <a:endParaRPr lang="cs-CZ"/>
        </a:p>
      </dgm:t>
    </dgm:pt>
    <dgm:pt modelId="{721878BC-5063-48C2-8335-CF4394562FBB}" type="sibTrans" cxnId="{A34BF16B-1546-45D9-BC78-9FD073370E84}">
      <dgm:prSet/>
      <dgm:spPr/>
      <dgm:t>
        <a:bodyPr/>
        <a:lstStyle/>
        <a:p>
          <a:endParaRPr lang="cs-CZ" dirty="0"/>
        </a:p>
      </dgm:t>
    </dgm:pt>
    <dgm:pt modelId="{AC6A9516-377E-4CC0-9EC7-D25F4024C0FC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Muži</a:t>
          </a:r>
        </a:p>
        <a:p>
          <a:r>
            <a:rPr lang="cs-CZ" dirty="0" smtClean="0">
              <a:solidFill>
                <a:schemeClr val="tx1"/>
              </a:solidFill>
            </a:rPr>
            <a:t>Mladšímu</a:t>
          </a:r>
        </a:p>
        <a:p>
          <a:r>
            <a:rPr lang="cs-CZ" dirty="0" smtClean="0">
              <a:solidFill>
                <a:schemeClr val="tx1"/>
              </a:solidFill>
            </a:rPr>
            <a:t>Podřízenému</a:t>
          </a:r>
        </a:p>
        <a:p>
          <a:endParaRPr lang="cs-CZ" dirty="0"/>
        </a:p>
      </dgm:t>
    </dgm:pt>
    <dgm:pt modelId="{CE5C9DA3-B721-4A11-B37D-CE118BB6CE66}" type="parTrans" cxnId="{121C7A37-12BB-4A2C-944B-B3017835B9D8}">
      <dgm:prSet/>
      <dgm:spPr/>
      <dgm:t>
        <a:bodyPr/>
        <a:lstStyle/>
        <a:p>
          <a:endParaRPr lang="cs-CZ"/>
        </a:p>
      </dgm:t>
    </dgm:pt>
    <dgm:pt modelId="{C5C827B6-1F9D-41B5-868B-E1BFC7CB5C27}" type="sibTrans" cxnId="{121C7A37-12BB-4A2C-944B-B3017835B9D8}">
      <dgm:prSet/>
      <dgm:spPr/>
      <dgm:t>
        <a:bodyPr/>
        <a:lstStyle/>
        <a:p>
          <a:endParaRPr lang="cs-CZ" dirty="0"/>
        </a:p>
      </dgm:t>
    </dgm:pt>
    <dgm:pt modelId="{A62CF943-C460-440B-9699-4E62A457D4A3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Muž</a:t>
          </a:r>
        </a:p>
        <a:p>
          <a:r>
            <a:rPr lang="cs-CZ" sz="2000" dirty="0" smtClean="0">
              <a:solidFill>
                <a:schemeClr val="tx1"/>
              </a:solidFill>
            </a:rPr>
            <a:t>Mladší </a:t>
          </a:r>
        </a:p>
        <a:p>
          <a:r>
            <a:rPr lang="cs-CZ" sz="2000" dirty="0" smtClean="0">
              <a:solidFill>
                <a:schemeClr val="tx1"/>
              </a:solidFill>
            </a:rPr>
            <a:t>Podřízený</a:t>
          </a:r>
          <a:endParaRPr lang="cs-CZ" sz="2000" dirty="0">
            <a:solidFill>
              <a:schemeClr val="tx1"/>
            </a:solidFill>
          </a:endParaRPr>
        </a:p>
      </dgm:t>
    </dgm:pt>
    <dgm:pt modelId="{6900D42C-97D4-4713-A175-7EF4A9C0A147}" type="parTrans" cxnId="{FFC882BD-C6E7-4B07-8F05-375FCF0C7E21}">
      <dgm:prSet/>
      <dgm:spPr/>
      <dgm:t>
        <a:bodyPr/>
        <a:lstStyle/>
        <a:p>
          <a:endParaRPr lang="cs-CZ"/>
        </a:p>
      </dgm:t>
    </dgm:pt>
    <dgm:pt modelId="{F7D4AFD5-E744-4155-A479-2D38D2294A60}" type="sibTrans" cxnId="{FFC882BD-C6E7-4B07-8F05-375FCF0C7E21}">
      <dgm:prSet/>
      <dgm:spPr/>
      <dgm:t>
        <a:bodyPr/>
        <a:lstStyle/>
        <a:p>
          <a:endParaRPr lang="cs-CZ" dirty="0"/>
        </a:p>
      </dgm:t>
    </dgm:pt>
    <dgm:pt modelId="{12B47800-18B9-4377-A6C8-ECB840FBF948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Podává ruku jako první</a:t>
          </a:r>
          <a:endParaRPr lang="cs-CZ" dirty="0">
            <a:solidFill>
              <a:schemeClr val="tx1"/>
            </a:solidFill>
          </a:endParaRPr>
        </a:p>
      </dgm:t>
    </dgm:pt>
    <dgm:pt modelId="{EED88D7F-E1CC-4F66-A84F-CAE859A9CFA6}" type="parTrans" cxnId="{C0102672-5DDE-427C-88DB-53C836756A1B}">
      <dgm:prSet/>
      <dgm:spPr/>
      <dgm:t>
        <a:bodyPr/>
        <a:lstStyle/>
        <a:p>
          <a:endParaRPr lang="cs-CZ"/>
        </a:p>
      </dgm:t>
    </dgm:pt>
    <dgm:pt modelId="{978C3810-AE2D-45AC-B3F9-B839FC3AD56F}" type="sibTrans" cxnId="{C0102672-5DDE-427C-88DB-53C836756A1B}">
      <dgm:prSet/>
      <dgm:spPr/>
      <dgm:t>
        <a:bodyPr/>
        <a:lstStyle/>
        <a:p>
          <a:endParaRPr lang="cs-CZ" dirty="0"/>
        </a:p>
      </dgm:t>
    </dgm:pt>
    <dgm:pt modelId="{899F05CA-06F7-4DEC-A632-8959514B5C92}" type="pres">
      <dgm:prSet presAssocID="{69F2A16A-C137-4F49-9815-FFB13EB803A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D9CD48-7570-4130-A6CD-7E014EC45DB1}" type="pres">
      <dgm:prSet presAssocID="{5A9E1B81-AF28-4DBE-89AF-24C456452088}" presName="node" presStyleLbl="node1" presStyleIdx="0" presStyleCnt="6" custScaleX="267740" custRadScaleRad="70338" custRadScaleInc="-71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DC2169-45D3-4319-8388-BB70EB05FBAA}" type="pres">
      <dgm:prSet presAssocID="{39296201-5ECD-4A67-8112-D897AC014B2B}" presName="sibTrans" presStyleLbl="sibTrans2D1" presStyleIdx="0" presStyleCnt="6" custScaleX="177729" custLinFactNeighborX="-5585" custLinFactNeighborY="3512"/>
      <dgm:spPr/>
      <dgm:t>
        <a:bodyPr/>
        <a:lstStyle/>
        <a:p>
          <a:endParaRPr lang="cs-CZ"/>
        </a:p>
      </dgm:t>
    </dgm:pt>
    <dgm:pt modelId="{6C12F444-B4F4-4818-A7DF-5469613651EA}" type="pres">
      <dgm:prSet presAssocID="{39296201-5ECD-4A67-8112-D897AC014B2B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C3823700-0E8D-48E1-BD2D-C41261CE7748}" type="pres">
      <dgm:prSet presAssocID="{1328FDD3-E1F2-42AD-B4B1-461DB09893B0}" presName="node" presStyleLbl="node1" presStyleIdx="1" presStyleCnt="6" custScaleX="174912" custScaleY="168239" custRadScaleRad="256527" custRadScaleInc="38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C51E0B-EA6A-4E63-91E3-211F6C32EF9B}" type="pres">
      <dgm:prSet presAssocID="{49245DCA-52D8-4CD7-AB63-696F06A5DC1C}" presName="sibTrans" presStyleLbl="sibTrans2D1" presStyleIdx="1" presStyleCnt="6" custAng="5896721" custLinFactX="-100000" custLinFactNeighborX="-125559" custLinFactNeighborY="-6750"/>
      <dgm:spPr>
        <a:prstGeom prst="star4">
          <a:avLst/>
        </a:prstGeom>
      </dgm:spPr>
      <dgm:t>
        <a:bodyPr/>
        <a:lstStyle/>
        <a:p>
          <a:endParaRPr lang="cs-CZ"/>
        </a:p>
      </dgm:t>
    </dgm:pt>
    <dgm:pt modelId="{A5622290-8914-4AD5-9C86-83571B192901}" type="pres">
      <dgm:prSet presAssocID="{49245DCA-52D8-4CD7-AB63-696F06A5DC1C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955C15D3-34F6-4336-9462-6CDA57D3B36E}" type="pres">
      <dgm:prSet presAssocID="{B3F034AB-808D-434F-B0E9-8B808FEB7186}" presName="node" presStyleLbl="node1" presStyleIdx="2" presStyleCnt="6" custScaleX="143664" custScaleY="140741" custRadScaleRad="215260" custRadScaleInc="-135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170CBA-6F8E-454B-B9FD-019518E2CED2}" type="pres">
      <dgm:prSet presAssocID="{721878BC-5063-48C2-8335-CF4394562FBB}" presName="sibTrans" presStyleLbl="sibTrans2D1" presStyleIdx="2" presStyleCnt="6" custAng="21517962" custScaleX="208123" custLinFactNeighborX="17466" custLinFactNeighborY="-2083"/>
      <dgm:spPr/>
      <dgm:t>
        <a:bodyPr/>
        <a:lstStyle/>
        <a:p>
          <a:endParaRPr lang="cs-CZ"/>
        </a:p>
      </dgm:t>
    </dgm:pt>
    <dgm:pt modelId="{7DF63300-96A5-4D90-8FA6-1FD763EC7042}" type="pres">
      <dgm:prSet presAssocID="{721878BC-5063-48C2-8335-CF4394562FBB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340B2B3C-53DC-45AB-8A33-F51B5D72BEFB}" type="pres">
      <dgm:prSet presAssocID="{12B47800-18B9-4377-A6C8-ECB840FBF948}" presName="node" presStyleLbl="node1" presStyleIdx="3" presStyleCnt="6" custScaleX="298345" custRadScaleRad="89332" custRadScaleInc="-6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CCF454-A105-4893-83D4-6AE376759E95}" type="pres">
      <dgm:prSet presAssocID="{978C3810-AE2D-45AC-B3F9-B839FC3AD56F}" presName="sibTrans" presStyleLbl="sibTrans2D1" presStyleIdx="3" presStyleCnt="6" custAng="21231000" custScaleX="171018"/>
      <dgm:spPr/>
      <dgm:t>
        <a:bodyPr/>
        <a:lstStyle/>
        <a:p>
          <a:endParaRPr lang="cs-CZ"/>
        </a:p>
      </dgm:t>
    </dgm:pt>
    <dgm:pt modelId="{AD4256AD-EA36-4321-9CC2-B3AEB46BD07E}" type="pres">
      <dgm:prSet presAssocID="{978C3810-AE2D-45AC-B3F9-B839FC3AD56F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59979AFD-8CA5-451D-A611-A566EF4C9D7B}" type="pres">
      <dgm:prSet presAssocID="{AC6A9516-377E-4CC0-9EC7-D25F4024C0FC}" presName="node" presStyleLbl="node1" presStyleIdx="4" presStyleCnt="6" custScaleX="158016" custScaleY="160064" custRadScaleRad="253118" custRadScaleInc="274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D3BF7F-99B8-49C7-87DA-4699711ADD6F}" type="pres">
      <dgm:prSet presAssocID="{C5C827B6-1F9D-41B5-868B-E1BFC7CB5C27}" presName="sibTrans" presStyleLbl="sibTrans2D1" presStyleIdx="4" presStyleCnt="6" custAng="4791945" custLinFactX="123557" custLinFactNeighborX="200000" custLinFactNeighborY="10222"/>
      <dgm:spPr>
        <a:prstGeom prst="star4">
          <a:avLst/>
        </a:prstGeom>
      </dgm:spPr>
      <dgm:t>
        <a:bodyPr/>
        <a:lstStyle/>
        <a:p>
          <a:endParaRPr lang="cs-CZ"/>
        </a:p>
      </dgm:t>
    </dgm:pt>
    <dgm:pt modelId="{CE8A75AE-2EF3-431F-A48F-E5C77093CCEB}" type="pres">
      <dgm:prSet presAssocID="{C5C827B6-1F9D-41B5-868B-E1BFC7CB5C27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8C640B79-A1DC-464A-A1FF-5C857401D98E}" type="pres">
      <dgm:prSet presAssocID="{A62CF943-C460-440B-9699-4E62A457D4A3}" presName="node" presStyleLbl="node1" presStyleIdx="5" presStyleCnt="6" custScaleX="178114" custScaleY="160876" custRadScaleRad="263894" custRadScaleInc="49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97240D-BD01-49B3-AC82-95856ACC212E}" type="pres">
      <dgm:prSet presAssocID="{F7D4AFD5-E744-4155-A479-2D38D2294A60}" presName="sibTrans" presStyleLbl="sibTrans2D1" presStyleIdx="5" presStyleCnt="6" custScaleX="193438"/>
      <dgm:spPr/>
      <dgm:t>
        <a:bodyPr/>
        <a:lstStyle/>
        <a:p>
          <a:endParaRPr lang="cs-CZ"/>
        </a:p>
      </dgm:t>
    </dgm:pt>
    <dgm:pt modelId="{DE5B2F9F-DF14-4D13-BBA5-B72041F2257E}" type="pres">
      <dgm:prSet presAssocID="{F7D4AFD5-E744-4155-A479-2D38D2294A60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C0102672-5DDE-427C-88DB-53C836756A1B}" srcId="{69F2A16A-C137-4F49-9815-FFB13EB803A8}" destId="{12B47800-18B9-4377-A6C8-ECB840FBF948}" srcOrd="3" destOrd="0" parTransId="{EED88D7F-E1CC-4F66-A84F-CAE859A9CFA6}" sibTransId="{978C3810-AE2D-45AC-B3F9-B839FC3AD56F}"/>
    <dgm:cxn modelId="{30DB01F2-D52F-467A-A3C3-1F6535569CF7}" type="presOf" srcId="{721878BC-5063-48C2-8335-CF4394562FBB}" destId="{13170CBA-6F8E-454B-B9FD-019518E2CED2}" srcOrd="0" destOrd="0" presId="urn:microsoft.com/office/officeart/2005/8/layout/cycle2"/>
    <dgm:cxn modelId="{77E6AF4F-C183-4F1E-9C37-9CBA03AD9725}" type="presOf" srcId="{F7D4AFD5-E744-4155-A479-2D38D2294A60}" destId="{C197240D-BD01-49B3-AC82-95856ACC212E}" srcOrd="0" destOrd="0" presId="urn:microsoft.com/office/officeart/2005/8/layout/cycle2"/>
    <dgm:cxn modelId="{2F53CC6D-8DCA-4287-B04E-0E63DEA8334B}" type="presOf" srcId="{69F2A16A-C137-4F49-9815-FFB13EB803A8}" destId="{899F05CA-06F7-4DEC-A632-8959514B5C92}" srcOrd="0" destOrd="0" presId="urn:microsoft.com/office/officeart/2005/8/layout/cycle2"/>
    <dgm:cxn modelId="{0D5272B1-964E-4EBC-807F-9116ED08D3F1}" srcId="{69F2A16A-C137-4F49-9815-FFB13EB803A8}" destId="{1328FDD3-E1F2-42AD-B4B1-461DB09893B0}" srcOrd="1" destOrd="0" parTransId="{16C2403E-3292-4439-AEBF-608EB0D81832}" sibTransId="{49245DCA-52D8-4CD7-AB63-696F06A5DC1C}"/>
    <dgm:cxn modelId="{7FEEC1D1-E529-4C04-AF18-67229C0C9821}" type="presOf" srcId="{B3F034AB-808D-434F-B0E9-8B808FEB7186}" destId="{955C15D3-34F6-4336-9462-6CDA57D3B36E}" srcOrd="0" destOrd="0" presId="urn:microsoft.com/office/officeart/2005/8/layout/cycle2"/>
    <dgm:cxn modelId="{A3AC6F2B-A7FA-4275-AE33-5C6F785F6E1E}" type="presOf" srcId="{49245DCA-52D8-4CD7-AB63-696F06A5DC1C}" destId="{A5622290-8914-4AD5-9C86-83571B192901}" srcOrd="1" destOrd="0" presId="urn:microsoft.com/office/officeart/2005/8/layout/cycle2"/>
    <dgm:cxn modelId="{DA0360B8-74F6-4C92-B471-378E2540FA4D}" type="presOf" srcId="{AC6A9516-377E-4CC0-9EC7-D25F4024C0FC}" destId="{59979AFD-8CA5-451D-A611-A566EF4C9D7B}" srcOrd="0" destOrd="0" presId="urn:microsoft.com/office/officeart/2005/8/layout/cycle2"/>
    <dgm:cxn modelId="{9D953731-E506-46CA-A994-BE93FA88E1FB}" type="presOf" srcId="{978C3810-AE2D-45AC-B3F9-B839FC3AD56F}" destId="{4FCCF454-A105-4893-83D4-6AE376759E95}" srcOrd="0" destOrd="0" presId="urn:microsoft.com/office/officeart/2005/8/layout/cycle2"/>
    <dgm:cxn modelId="{5442A6D4-5B4C-48C3-A9AB-4AEF29F062FC}" type="presOf" srcId="{A62CF943-C460-440B-9699-4E62A457D4A3}" destId="{8C640B79-A1DC-464A-A1FF-5C857401D98E}" srcOrd="0" destOrd="0" presId="urn:microsoft.com/office/officeart/2005/8/layout/cycle2"/>
    <dgm:cxn modelId="{121C7A37-12BB-4A2C-944B-B3017835B9D8}" srcId="{69F2A16A-C137-4F49-9815-FFB13EB803A8}" destId="{AC6A9516-377E-4CC0-9EC7-D25F4024C0FC}" srcOrd="4" destOrd="0" parTransId="{CE5C9DA3-B721-4A11-B37D-CE118BB6CE66}" sibTransId="{C5C827B6-1F9D-41B5-868B-E1BFC7CB5C27}"/>
    <dgm:cxn modelId="{7EBECA40-0FC6-4D70-8F7E-B612B73DA429}" type="presOf" srcId="{F7D4AFD5-E744-4155-A479-2D38D2294A60}" destId="{DE5B2F9F-DF14-4D13-BBA5-B72041F2257E}" srcOrd="1" destOrd="0" presId="urn:microsoft.com/office/officeart/2005/8/layout/cycle2"/>
    <dgm:cxn modelId="{1144EB45-7373-4EEC-9D07-C203B36D0DA5}" srcId="{69F2A16A-C137-4F49-9815-FFB13EB803A8}" destId="{5A9E1B81-AF28-4DBE-89AF-24C456452088}" srcOrd="0" destOrd="0" parTransId="{D48748FF-AF81-4EBE-A564-4764C57F4EBD}" sibTransId="{39296201-5ECD-4A67-8112-D897AC014B2B}"/>
    <dgm:cxn modelId="{F4FDEB78-0029-4EC7-A08C-854318E44A8F}" type="presOf" srcId="{39296201-5ECD-4A67-8112-D897AC014B2B}" destId="{52DC2169-45D3-4319-8388-BB70EB05FBAA}" srcOrd="0" destOrd="0" presId="urn:microsoft.com/office/officeart/2005/8/layout/cycle2"/>
    <dgm:cxn modelId="{19C842F3-F2F3-4714-9DA1-631D45506B20}" type="presOf" srcId="{12B47800-18B9-4377-A6C8-ECB840FBF948}" destId="{340B2B3C-53DC-45AB-8A33-F51B5D72BEFB}" srcOrd="0" destOrd="0" presId="urn:microsoft.com/office/officeart/2005/8/layout/cycle2"/>
    <dgm:cxn modelId="{B59FD15A-CF16-4428-86E1-7903C87BC87B}" type="presOf" srcId="{49245DCA-52D8-4CD7-AB63-696F06A5DC1C}" destId="{12C51E0B-EA6A-4E63-91E3-211F6C32EF9B}" srcOrd="0" destOrd="0" presId="urn:microsoft.com/office/officeart/2005/8/layout/cycle2"/>
    <dgm:cxn modelId="{48CA044D-31C6-45C5-9A88-31E1F5CF7528}" type="presOf" srcId="{1328FDD3-E1F2-42AD-B4B1-461DB09893B0}" destId="{C3823700-0E8D-48E1-BD2D-C41261CE7748}" srcOrd="0" destOrd="0" presId="urn:microsoft.com/office/officeart/2005/8/layout/cycle2"/>
    <dgm:cxn modelId="{FFC882BD-C6E7-4B07-8F05-375FCF0C7E21}" srcId="{69F2A16A-C137-4F49-9815-FFB13EB803A8}" destId="{A62CF943-C460-440B-9699-4E62A457D4A3}" srcOrd="5" destOrd="0" parTransId="{6900D42C-97D4-4713-A175-7EF4A9C0A147}" sibTransId="{F7D4AFD5-E744-4155-A479-2D38D2294A60}"/>
    <dgm:cxn modelId="{F0454A97-1153-45C0-ADB0-3C6EAD6E21E2}" type="presOf" srcId="{978C3810-AE2D-45AC-B3F9-B839FC3AD56F}" destId="{AD4256AD-EA36-4321-9CC2-B3AEB46BD07E}" srcOrd="1" destOrd="0" presId="urn:microsoft.com/office/officeart/2005/8/layout/cycle2"/>
    <dgm:cxn modelId="{1CC79DAA-F586-415A-B818-1D53BB8B9769}" type="presOf" srcId="{721878BC-5063-48C2-8335-CF4394562FBB}" destId="{7DF63300-96A5-4D90-8FA6-1FD763EC7042}" srcOrd="1" destOrd="0" presId="urn:microsoft.com/office/officeart/2005/8/layout/cycle2"/>
    <dgm:cxn modelId="{20E2AE94-71EE-44DB-8396-67EEC003DCD5}" type="presOf" srcId="{39296201-5ECD-4A67-8112-D897AC014B2B}" destId="{6C12F444-B4F4-4818-A7DF-5469613651EA}" srcOrd="1" destOrd="0" presId="urn:microsoft.com/office/officeart/2005/8/layout/cycle2"/>
    <dgm:cxn modelId="{22F0C180-55F3-48CE-BF81-AF7C4B68F61D}" type="presOf" srcId="{5A9E1B81-AF28-4DBE-89AF-24C456452088}" destId="{8FD9CD48-7570-4130-A6CD-7E014EC45DB1}" srcOrd="0" destOrd="0" presId="urn:microsoft.com/office/officeart/2005/8/layout/cycle2"/>
    <dgm:cxn modelId="{E0012E20-B5A7-4637-9772-C4F6C530B075}" type="presOf" srcId="{C5C827B6-1F9D-41B5-868B-E1BFC7CB5C27}" destId="{AAD3BF7F-99B8-49C7-87DA-4699711ADD6F}" srcOrd="0" destOrd="0" presId="urn:microsoft.com/office/officeart/2005/8/layout/cycle2"/>
    <dgm:cxn modelId="{A34BF16B-1546-45D9-BC78-9FD073370E84}" srcId="{69F2A16A-C137-4F49-9815-FFB13EB803A8}" destId="{B3F034AB-808D-434F-B0E9-8B808FEB7186}" srcOrd="2" destOrd="0" parTransId="{53E5D798-FD19-4EA1-9EC3-E0B716869581}" sibTransId="{721878BC-5063-48C2-8335-CF4394562FBB}"/>
    <dgm:cxn modelId="{99F1B1B0-3F96-4B4A-BFE6-71605381CA2D}" type="presOf" srcId="{C5C827B6-1F9D-41B5-868B-E1BFC7CB5C27}" destId="{CE8A75AE-2EF3-431F-A48F-E5C77093CCEB}" srcOrd="1" destOrd="0" presId="urn:microsoft.com/office/officeart/2005/8/layout/cycle2"/>
    <dgm:cxn modelId="{BDF39E68-704B-4EFC-83EB-0F05E2A6A67D}" type="presParOf" srcId="{899F05CA-06F7-4DEC-A632-8959514B5C92}" destId="{8FD9CD48-7570-4130-A6CD-7E014EC45DB1}" srcOrd="0" destOrd="0" presId="urn:microsoft.com/office/officeart/2005/8/layout/cycle2"/>
    <dgm:cxn modelId="{DABF0FAF-8BC4-4EA8-85BC-1FA0FA939D6C}" type="presParOf" srcId="{899F05CA-06F7-4DEC-A632-8959514B5C92}" destId="{52DC2169-45D3-4319-8388-BB70EB05FBAA}" srcOrd="1" destOrd="0" presId="urn:microsoft.com/office/officeart/2005/8/layout/cycle2"/>
    <dgm:cxn modelId="{FA4B3809-0B50-4945-99EE-CA50502CD87B}" type="presParOf" srcId="{52DC2169-45D3-4319-8388-BB70EB05FBAA}" destId="{6C12F444-B4F4-4818-A7DF-5469613651EA}" srcOrd="0" destOrd="0" presId="urn:microsoft.com/office/officeart/2005/8/layout/cycle2"/>
    <dgm:cxn modelId="{541A08F6-8BEC-4FE0-BD30-4AF9E08388C3}" type="presParOf" srcId="{899F05CA-06F7-4DEC-A632-8959514B5C92}" destId="{C3823700-0E8D-48E1-BD2D-C41261CE7748}" srcOrd="2" destOrd="0" presId="urn:microsoft.com/office/officeart/2005/8/layout/cycle2"/>
    <dgm:cxn modelId="{0F8AA5BC-9C80-4211-AF32-AFD5E693F58E}" type="presParOf" srcId="{899F05CA-06F7-4DEC-A632-8959514B5C92}" destId="{12C51E0B-EA6A-4E63-91E3-211F6C32EF9B}" srcOrd="3" destOrd="0" presId="urn:microsoft.com/office/officeart/2005/8/layout/cycle2"/>
    <dgm:cxn modelId="{E422C5F8-0205-453C-824C-FC8C488C8D1D}" type="presParOf" srcId="{12C51E0B-EA6A-4E63-91E3-211F6C32EF9B}" destId="{A5622290-8914-4AD5-9C86-83571B192901}" srcOrd="0" destOrd="0" presId="urn:microsoft.com/office/officeart/2005/8/layout/cycle2"/>
    <dgm:cxn modelId="{03835C2A-A7CD-418D-842C-33B7C5C4BCA1}" type="presParOf" srcId="{899F05CA-06F7-4DEC-A632-8959514B5C92}" destId="{955C15D3-34F6-4336-9462-6CDA57D3B36E}" srcOrd="4" destOrd="0" presId="urn:microsoft.com/office/officeart/2005/8/layout/cycle2"/>
    <dgm:cxn modelId="{68A66BDE-EE45-46C1-B955-F0CE497A8429}" type="presParOf" srcId="{899F05CA-06F7-4DEC-A632-8959514B5C92}" destId="{13170CBA-6F8E-454B-B9FD-019518E2CED2}" srcOrd="5" destOrd="0" presId="urn:microsoft.com/office/officeart/2005/8/layout/cycle2"/>
    <dgm:cxn modelId="{EDB778DC-79F4-4186-9359-053CFD0BB08E}" type="presParOf" srcId="{13170CBA-6F8E-454B-B9FD-019518E2CED2}" destId="{7DF63300-96A5-4D90-8FA6-1FD763EC7042}" srcOrd="0" destOrd="0" presId="urn:microsoft.com/office/officeart/2005/8/layout/cycle2"/>
    <dgm:cxn modelId="{6FFA3D16-ACE2-4765-9D32-FCBEF1040DE5}" type="presParOf" srcId="{899F05CA-06F7-4DEC-A632-8959514B5C92}" destId="{340B2B3C-53DC-45AB-8A33-F51B5D72BEFB}" srcOrd="6" destOrd="0" presId="urn:microsoft.com/office/officeart/2005/8/layout/cycle2"/>
    <dgm:cxn modelId="{2A96BC6C-AC77-46F6-B180-60128D1A298E}" type="presParOf" srcId="{899F05CA-06F7-4DEC-A632-8959514B5C92}" destId="{4FCCF454-A105-4893-83D4-6AE376759E95}" srcOrd="7" destOrd="0" presId="urn:microsoft.com/office/officeart/2005/8/layout/cycle2"/>
    <dgm:cxn modelId="{DE0C502E-7F8C-4152-ABF6-62B4049EAEFF}" type="presParOf" srcId="{4FCCF454-A105-4893-83D4-6AE376759E95}" destId="{AD4256AD-EA36-4321-9CC2-B3AEB46BD07E}" srcOrd="0" destOrd="0" presId="urn:microsoft.com/office/officeart/2005/8/layout/cycle2"/>
    <dgm:cxn modelId="{22C5E948-310A-4E76-A3F1-0BDE2C6FB81F}" type="presParOf" srcId="{899F05CA-06F7-4DEC-A632-8959514B5C92}" destId="{59979AFD-8CA5-451D-A611-A566EF4C9D7B}" srcOrd="8" destOrd="0" presId="urn:microsoft.com/office/officeart/2005/8/layout/cycle2"/>
    <dgm:cxn modelId="{8C086247-E0B1-458B-BD78-09DF0D61BE0B}" type="presParOf" srcId="{899F05CA-06F7-4DEC-A632-8959514B5C92}" destId="{AAD3BF7F-99B8-49C7-87DA-4699711ADD6F}" srcOrd="9" destOrd="0" presId="urn:microsoft.com/office/officeart/2005/8/layout/cycle2"/>
    <dgm:cxn modelId="{A0F75D85-E9CE-4A42-B31B-7AA997E5CDD8}" type="presParOf" srcId="{AAD3BF7F-99B8-49C7-87DA-4699711ADD6F}" destId="{CE8A75AE-2EF3-431F-A48F-E5C77093CCEB}" srcOrd="0" destOrd="0" presId="urn:microsoft.com/office/officeart/2005/8/layout/cycle2"/>
    <dgm:cxn modelId="{CE10451B-7F5F-4741-8318-CB69070B5BA7}" type="presParOf" srcId="{899F05CA-06F7-4DEC-A632-8959514B5C92}" destId="{8C640B79-A1DC-464A-A1FF-5C857401D98E}" srcOrd="10" destOrd="0" presId="urn:microsoft.com/office/officeart/2005/8/layout/cycle2"/>
    <dgm:cxn modelId="{6717501C-6DE3-4474-8265-DBD3447EBA0D}" type="presParOf" srcId="{899F05CA-06F7-4DEC-A632-8959514B5C92}" destId="{C197240D-BD01-49B3-AC82-95856ACC212E}" srcOrd="11" destOrd="0" presId="urn:microsoft.com/office/officeart/2005/8/layout/cycle2"/>
    <dgm:cxn modelId="{36118843-0455-4226-B894-875DC779DBE1}" type="presParOf" srcId="{C197240D-BD01-49B3-AC82-95856ACC212E}" destId="{DE5B2F9F-DF14-4D13-BBA5-B72041F2257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FD9CD48-7570-4130-A6CD-7E014EC45DB1}">
      <dsp:nvSpPr>
        <dsp:cNvPr id="0" name=""/>
        <dsp:cNvSpPr/>
      </dsp:nvSpPr>
      <dsp:spPr>
        <a:xfrm>
          <a:off x="2728104" y="553831"/>
          <a:ext cx="3323158" cy="12411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Zdraví jako první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728104" y="553831"/>
        <a:ext cx="3323158" cy="1241188"/>
      </dsp:txXfrm>
    </dsp:sp>
    <dsp:sp modelId="{52DC2169-45D3-4319-8388-BB70EB05FBAA}">
      <dsp:nvSpPr>
        <dsp:cNvPr id="0" name=""/>
        <dsp:cNvSpPr/>
      </dsp:nvSpPr>
      <dsp:spPr>
        <a:xfrm rot="21467565">
          <a:off x="6032205" y="903938"/>
          <a:ext cx="607434" cy="4189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 rot="21467565">
        <a:off x="6032205" y="903938"/>
        <a:ext cx="607434" cy="418901"/>
      </dsp:txXfrm>
    </dsp:sp>
    <dsp:sp modelId="{C3823700-0E8D-48E1-BD2D-C41261CE7748}">
      <dsp:nvSpPr>
        <dsp:cNvPr id="0" name=""/>
        <dsp:cNvSpPr/>
      </dsp:nvSpPr>
      <dsp:spPr>
        <a:xfrm>
          <a:off x="6685996" y="0"/>
          <a:ext cx="2170987" cy="208816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Ženu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Staršího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Nadřízeného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6685996" y="0"/>
        <a:ext cx="2170987" cy="2088163"/>
      </dsp:txXfrm>
    </dsp:sp>
    <dsp:sp modelId="{12C51E0B-EA6A-4E63-91E3-211F6C32EF9B}">
      <dsp:nvSpPr>
        <dsp:cNvPr id="0" name=""/>
        <dsp:cNvSpPr/>
      </dsp:nvSpPr>
      <dsp:spPr>
        <a:xfrm rot="11078512">
          <a:off x="6208649" y="2400014"/>
          <a:ext cx="603911" cy="418901"/>
        </a:xfrm>
        <a:prstGeom prst="star4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 rot="11078512">
        <a:off x="6208649" y="2400014"/>
        <a:ext cx="603911" cy="418901"/>
      </dsp:txXfrm>
    </dsp:sp>
    <dsp:sp modelId="{955C15D3-34F6-4336-9462-6CDA57D3B36E}">
      <dsp:nvSpPr>
        <dsp:cNvPr id="0" name=""/>
        <dsp:cNvSpPr/>
      </dsp:nvSpPr>
      <dsp:spPr>
        <a:xfrm>
          <a:off x="7073842" y="3221690"/>
          <a:ext cx="1783141" cy="174686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Žena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Starší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Nadřízený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7073842" y="3221690"/>
        <a:ext cx="1783141" cy="1746861"/>
      </dsp:txXfrm>
    </dsp:sp>
    <dsp:sp modelId="{13170CBA-6F8E-454B-B9FD-019518E2CED2}">
      <dsp:nvSpPr>
        <dsp:cNvPr id="0" name=""/>
        <dsp:cNvSpPr/>
      </dsp:nvSpPr>
      <dsp:spPr>
        <a:xfrm rot="10665391">
          <a:off x="6337088" y="3896368"/>
          <a:ext cx="861105" cy="4189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 rot="10665391">
        <a:off x="6337088" y="3896368"/>
        <a:ext cx="861105" cy="418901"/>
      </dsp:txXfrm>
    </dsp:sp>
    <dsp:sp modelId="{340B2B3C-53DC-45AB-8A33-F51B5D72BEFB}">
      <dsp:nvSpPr>
        <dsp:cNvPr id="0" name=""/>
        <dsp:cNvSpPr/>
      </dsp:nvSpPr>
      <dsp:spPr>
        <a:xfrm>
          <a:off x="2592284" y="3528384"/>
          <a:ext cx="3703024" cy="12411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Podává ruku jako první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592284" y="3528384"/>
        <a:ext cx="3703024" cy="1241188"/>
      </dsp:txXfrm>
    </dsp:sp>
    <dsp:sp modelId="{4FCCF454-A105-4893-83D4-6AE376759E95}">
      <dsp:nvSpPr>
        <dsp:cNvPr id="0" name=""/>
        <dsp:cNvSpPr/>
      </dsp:nvSpPr>
      <dsp:spPr>
        <a:xfrm rot="10603355">
          <a:off x="2000036" y="3831764"/>
          <a:ext cx="592270" cy="4189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 rot="10603355">
        <a:off x="2000036" y="3831764"/>
        <a:ext cx="592270" cy="418901"/>
      </dsp:txXfrm>
    </dsp:sp>
    <dsp:sp modelId="{59979AFD-8CA5-451D-A611-A566EF4C9D7B}">
      <dsp:nvSpPr>
        <dsp:cNvPr id="0" name=""/>
        <dsp:cNvSpPr/>
      </dsp:nvSpPr>
      <dsp:spPr>
        <a:xfrm>
          <a:off x="0" y="2981855"/>
          <a:ext cx="1961276" cy="19866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Muži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Mladšímu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Podřízenému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0" y="2981855"/>
        <a:ext cx="1961276" cy="1986696"/>
      </dsp:txXfrm>
    </dsp:sp>
    <dsp:sp modelId="{AAD3BF7F-99B8-49C7-87DA-4699711ADD6F}">
      <dsp:nvSpPr>
        <dsp:cNvPr id="0" name=""/>
        <dsp:cNvSpPr/>
      </dsp:nvSpPr>
      <dsp:spPr>
        <a:xfrm rot="21135901">
          <a:off x="2474080" y="2337574"/>
          <a:ext cx="523403" cy="418901"/>
        </a:xfrm>
        <a:prstGeom prst="star4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 rot="21135901">
        <a:off x="2474080" y="2337574"/>
        <a:ext cx="523403" cy="418901"/>
      </dsp:txXfrm>
    </dsp:sp>
    <dsp:sp modelId="{8C640B79-A1DC-464A-A1FF-5C857401D98E}">
      <dsp:nvSpPr>
        <dsp:cNvPr id="0" name=""/>
        <dsp:cNvSpPr/>
      </dsp:nvSpPr>
      <dsp:spPr>
        <a:xfrm>
          <a:off x="0" y="0"/>
          <a:ext cx="2210730" cy="19967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Muž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Mladší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Podřízený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0" y="0"/>
        <a:ext cx="2210730" cy="1996774"/>
      </dsp:txXfrm>
    </dsp:sp>
    <dsp:sp modelId="{C197240D-BD01-49B3-AC82-95856ACC212E}">
      <dsp:nvSpPr>
        <dsp:cNvPr id="0" name=""/>
        <dsp:cNvSpPr/>
      </dsp:nvSpPr>
      <dsp:spPr>
        <a:xfrm rot="184087">
          <a:off x="2193591" y="862018"/>
          <a:ext cx="550476" cy="4189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 rot="184087">
        <a:off x="2193591" y="862018"/>
        <a:ext cx="550476" cy="4189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F3E81C-6F04-44AF-9B95-15F30F8DA5B7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CB402-088D-49EC-A06E-32FAAD0CE0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2760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0355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3656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29873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9574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0187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2803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46905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00630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84389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10896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3388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3CD9EF9-EC78-4058-A3D1-4DADD0FC2F1A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FB5882-B75C-4CE6-A6AE-2C518C8195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8538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124997157-etiketa-nejsme-si-rovni/203522165250003/?tema=detai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VY_32_INOVACE_7_10_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Společenská pravidla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 na téma Společenská pravidla. Žák pochopí pojem etiketa. Ví čeho se etiketa týká. Zná základní pravidla hovoru, zdravení, podání ruky.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983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ETIKETA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SPOLEČENSKÁ PRAVIDLA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306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ETIKETA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71296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Etiketa=papírový </a:t>
            </a:r>
            <a:r>
              <a:rPr lang="cs-CZ" sz="3200" dirty="0" smtClean="0"/>
              <a:t>lístek nebo štítek s informací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(etiketa na lahvičce, lístek se jménem)</a:t>
            </a:r>
          </a:p>
          <a:p>
            <a:endParaRPr lang="cs-CZ" sz="3200" dirty="0"/>
          </a:p>
          <a:p>
            <a:r>
              <a:rPr lang="cs-CZ" sz="3200" dirty="0" smtClean="0"/>
              <a:t>Etiketa=soubor </a:t>
            </a:r>
            <a:r>
              <a:rPr lang="cs-CZ" sz="3200" dirty="0" smtClean="0"/>
              <a:t>psaných i nepsaných pravidel společenského styku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778" y="3733209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abinet\AppData\Local\Temp\MP90038679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08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16632"/>
            <a:ext cx="6512511" cy="1143000"/>
          </a:xfrm>
        </p:spPr>
        <p:txBody>
          <a:bodyPr/>
          <a:lstStyle/>
          <a:p>
            <a:r>
              <a:rPr lang="cs-CZ" dirty="0" smtClean="0"/>
              <a:t>Okruhy etikety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89289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Etiketa:</a:t>
            </a:r>
          </a:p>
          <a:p>
            <a:r>
              <a:rPr lang="cs-CZ" sz="3200" dirty="0">
                <a:sym typeface="Balloons"/>
              </a:rPr>
              <a:t>	</a:t>
            </a:r>
            <a:r>
              <a:rPr lang="cs-CZ" sz="3200" dirty="0" smtClean="0">
                <a:sym typeface="Balloons"/>
              </a:rPr>
              <a:t> řeči a rozhovoru</a:t>
            </a:r>
          </a:p>
          <a:p>
            <a:r>
              <a:rPr lang="cs-CZ" sz="3200" dirty="0" smtClean="0"/>
              <a:t>	</a:t>
            </a:r>
            <a:r>
              <a:rPr lang="cs-CZ" sz="3200" dirty="0" smtClean="0">
                <a:sym typeface="Balloons"/>
              </a:rPr>
              <a:t> chování při jídle</a:t>
            </a:r>
          </a:p>
          <a:p>
            <a:r>
              <a:rPr lang="cs-CZ" sz="3200" dirty="0">
                <a:sym typeface="Balloons"/>
              </a:rPr>
              <a:t>	</a:t>
            </a:r>
            <a:r>
              <a:rPr lang="cs-CZ" sz="3200" dirty="0" smtClean="0">
                <a:sym typeface="Balloons"/>
              </a:rPr>
              <a:t> oblečení a účesu</a:t>
            </a:r>
          </a:p>
          <a:p>
            <a:r>
              <a:rPr lang="cs-CZ" sz="3200" dirty="0">
                <a:sym typeface="Balloons"/>
              </a:rPr>
              <a:t>	</a:t>
            </a:r>
            <a:r>
              <a:rPr lang="cs-CZ" sz="3200" dirty="0" smtClean="0">
                <a:sym typeface="Balloons"/>
              </a:rPr>
              <a:t> držení těla a gest</a:t>
            </a:r>
            <a:endParaRPr lang="cs-CZ" sz="3200" dirty="0" smtClean="0"/>
          </a:p>
          <a:p>
            <a:r>
              <a:rPr lang="cs-CZ" sz="3200" dirty="0" smtClean="0"/>
              <a:t>	</a:t>
            </a:r>
            <a:r>
              <a:rPr lang="cs-CZ" sz="3200" dirty="0" smtClean="0">
                <a:sym typeface="Balloons"/>
              </a:rPr>
              <a:t> </a:t>
            </a:r>
            <a:r>
              <a:rPr lang="cs-CZ" sz="3200" dirty="0" smtClean="0"/>
              <a:t>pozdravu a gest při setkání,    	 	    	    loučení</a:t>
            </a:r>
          </a:p>
          <a:p>
            <a:r>
              <a:rPr lang="cs-CZ" sz="3200" dirty="0" smtClean="0"/>
              <a:t> 	</a:t>
            </a:r>
            <a:r>
              <a:rPr lang="cs-CZ" sz="3200" dirty="0" smtClean="0">
                <a:sym typeface="Balloons"/>
              </a:rPr>
              <a:t> </a:t>
            </a:r>
            <a:r>
              <a:rPr lang="cs-CZ" sz="3200" dirty="0" smtClean="0"/>
              <a:t>chování vůči osobám druhého 	  	    	    pohlaví</a:t>
            </a:r>
          </a:p>
          <a:p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532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512511" cy="1143000"/>
          </a:xfrm>
        </p:spPr>
        <p:txBody>
          <a:bodyPr/>
          <a:lstStyle/>
          <a:p>
            <a:r>
              <a:rPr lang="cs-CZ" dirty="0" smtClean="0"/>
              <a:t>Základní pravidla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9994" y="1268760"/>
            <a:ext cx="87129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SPOLEČNOSTI SI NEJSME VŠICHNI ROVNI!!!!!</a:t>
            </a:r>
          </a:p>
          <a:p>
            <a:endParaRPr lang="cs-CZ" sz="3200" dirty="0" smtClean="0"/>
          </a:p>
          <a:p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</a:rPr>
              <a:t>Žena</a:t>
            </a:r>
            <a:r>
              <a:rPr lang="cs-CZ" sz="3200" dirty="0" smtClean="0"/>
              <a:t> je významnější než muž.</a:t>
            </a:r>
          </a:p>
          <a:p>
            <a:endParaRPr lang="cs-CZ" sz="3200" dirty="0" smtClean="0"/>
          </a:p>
          <a:p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</a:rPr>
              <a:t>Starší</a:t>
            </a:r>
            <a:r>
              <a:rPr lang="cs-CZ" sz="3200" dirty="0" smtClean="0"/>
              <a:t> je významnější než mladší.</a:t>
            </a:r>
          </a:p>
          <a:p>
            <a:endParaRPr lang="cs-CZ" sz="3200" dirty="0" smtClean="0"/>
          </a:p>
          <a:p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</a:rPr>
              <a:t>Nadřízený</a:t>
            </a:r>
            <a:r>
              <a:rPr lang="cs-CZ" sz="3200" dirty="0" smtClean="0"/>
              <a:t> je důležitější než podřízený - i významnější, to ví každý!</a:t>
            </a:r>
          </a:p>
          <a:p>
            <a:endParaRPr lang="cs-CZ" sz="3200" dirty="0" smtClean="0"/>
          </a:p>
          <a:p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</a:rPr>
              <a:t>Slavná</a:t>
            </a:r>
            <a:r>
              <a:rPr lang="cs-CZ" sz="3200" dirty="0" smtClean="0"/>
              <a:t> či významná osoba je důležitější.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08572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303" y="0"/>
            <a:ext cx="7838257" cy="936104"/>
          </a:xfrm>
        </p:spPr>
        <p:txBody>
          <a:bodyPr/>
          <a:lstStyle/>
          <a:p>
            <a:pPr algn="l"/>
            <a:r>
              <a:rPr lang="cs-CZ" dirty="0" smtClean="0"/>
              <a:t>Zdravení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Jak zdravíme:</a:t>
            </a:r>
          </a:p>
          <a:p>
            <a:r>
              <a:rPr lang="cs-CZ" sz="2800" dirty="0" smtClean="0"/>
              <a:t>„Dobrý den.“</a:t>
            </a:r>
          </a:p>
          <a:p>
            <a:r>
              <a:rPr lang="cs-CZ" sz="2800" dirty="0" smtClean="0"/>
              <a:t>„Nazdar.“</a:t>
            </a:r>
          </a:p>
          <a:p>
            <a:r>
              <a:rPr lang="cs-CZ" sz="2800" dirty="0" smtClean="0"/>
              <a:t>„Uctivá poklona.“</a:t>
            </a:r>
          </a:p>
          <a:p>
            <a:r>
              <a:rPr lang="cs-CZ" sz="2800" dirty="0" smtClean="0"/>
              <a:t>„Pomáhej pánbůh.“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74408"/>
            <a:ext cx="2987824" cy="2987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8375" y="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1703" y="4675822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/>
              <a:t>Zdravíme tak, jak je v daném prostředí obvyklé.</a:t>
            </a:r>
            <a:endParaRPr lang="pl-PL" sz="2800" dirty="0"/>
          </a:p>
        </p:txBody>
      </p:sp>
    </p:spTree>
    <p:extLst>
      <p:ext uri="{BB962C8B-B14F-4D97-AF65-F5344CB8AC3E}">
        <p14:creationId xmlns:p14="http://schemas.microsoft.com/office/powerpoint/2010/main" xmlns="" val="53056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1489" y="28631"/>
            <a:ext cx="6512511" cy="1143000"/>
          </a:xfrm>
        </p:spPr>
        <p:txBody>
          <a:bodyPr/>
          <a:lstStyle/>
          <a:p>
            <a:r>
              <a:rPr lang="cs-CZ" dirty="0" smtClean="0"/>
              <a:t>Podávání ruky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5897" y="3284984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Podání ruky:</a:t>
            </a:r>
          </a:p>
          <a:p>
            <a:r>
              <a:rPr lang="cs-CZ" sz="2400" dirty="0" smtClean="0"/>
              <a:t>Nepodáváme ruku v sedě, přes stůl, ani ne do kříže, zašpiněnou při práci, ruku v sádře, ani v rukavici.</a:t>
            </a:r>
          </a:p>
          <a:p>
            <a:endParaRPr lang="cs-CZ" sz="2400" dirty="0" smtClean="0"/>
          </a:p>
          <a:p>
            <a:r>
              <a:rPr lang="cs-CZ" sz="2400" dirty="0" smtClean="0"/>
              <a:t>Ruku podáváme s úsměvem a lehkou úklonou hlavy, díváme se přitom do očí. Ruce jsou nepatrně nad úrovní pasu. </a:t>
            </a:r>
          </a:p>
          <a:p>
            <a:endParaRPr lang="cs-CZ" sz="2400" dirty="0"/>
          </a:p>
          <a:p>
            <a:r>
              <a:rPr lang="cs-CZ" sz="2400" dirty="0" smtClean="0"/>
              <a:t>Pozor na: „LEKLOU RYBU, STISK ALIGÁTORA, TŘESENÍ“</a:t>
            </a:r>
            <a:endParaRPr lang="cs-CZ" sz="2400" dirty="0"/>
          </a:p>
        </p:txBody>
      </p:sp>
      <p:pic>
        <p:nvPicPr>
          <p:cNvPr id="2050" name="Picture 2" descr="C:\Users\Kabinet\AppData\Local\Temp\MP9001785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5189" y="105273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4440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1489" y="5702068"/>
            <a:ext cx="6512511" cy="11430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579336501"/>
              </p:ext>
            </p:extLst>
          </p:nvPr>
        </p:nvGraphicFramePr>
        <p:xfrm>
          <a:off x="107504" y="188640"/>
          <a:ext cx="885698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005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865" y="11663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Při hovoru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79928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slušné chování musíme dbát i při rozhovoru.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Něco málo z pravidel:</a:t>
            </a:r>
          </a:p>
          <a:p>
            <a:r>
              <a:rPr lang="cs-CZ" sz="2800" dirty="0" smtClean="0">
                <a:sym typeface="Balloons"/>
              </a:rPr>
              <a:t> </a:t>
            </a:r>
            <a:r>
              <a:rPr lang="cs-CZ" sz="2800" dirty="0" smtClean="0"/>
              <a:t>Dodržujeme optimální vzdálenost od druhého.</a:t>
            </a:r>
          </a:p>
          <a:p>
            <a:r>
              <a:rPr lang="cs-CZ" sz="2800" dirty="0" smtClean="0">
                <a:sym typeface="Balloons"/>
              </a:rPr>
              <a:t> </a:t>
            </a:r>
            <a:r>
              <a:rPr lang="cs-CZ" sz="2800" dirty="0" smtClean="0"/>
              <a:t>Osobní prostor (45-120 cm</a:t>
            </a:r>
            <a:r>
              <a:rPr lang="cs-CZ" sz="2800" dirty="0" smtClean="0"/>
              <a:t>).</a:t>
            </a:r>
            <a:endParaRPr lang="cs-CZ" sz="2800" dirty="0" smtClean="0"/>
          </a:p>
          <a:p>
            <a:r>
              <a:rPr lang="cs-CZ" sz="2800" dirty="0" smtClean="0">
                <a:sym typeface="Balloons"/>
              </a:rPr>
              <a:t> </a:t>
            </a:r>
            <a:r>
              <a:rPr lang="cs-CZ" sz="2800" dirty="0" smtClean="0"/>
              <a:t>Vzájemně se nepřerušujeme.</a:t>
            </a:r>
          </a:p>
          <a:p>
            <a:r>
              <a:rPr lang="cs-CZ" sz="2800" dirty="0" smtClean="0">
                <a:sym typeface="Balloons"/>
              </a:rPr>
              <a:t> </a:t>
            </a:r>
            <a:r>
              <a:rPr lang="cs-CZ" sz="2800" dirty="0" smtClean="0"/>
              <a:t>Díváme se protějšku do očí.</a:t>
            </a:r>
          </a:p>
          <a:p>
            <a:r>
              <a:rPr lang="cs-CZ" sz="2800" dirty="0" smtClean="0">
                <a:sym typeface="Balloons"/>
              </a:rPr>
              <a:t> </a:t>
            </a:r>
            <a:r>
              <a:rPr lang="cs-CZ" sz="2800" dirty="0" smtClean="0"/>
              <a:t>Nedáváme ruce do kapes.</a:t>
            </a:r>
          </a:p>
          <a:p>
            <a:r>
              <a:rPr lang="cs-CZ" sz="2800" dirty="0" smtClean="0">
                <a:sym typeface="Balloons"/>
              </a:rPr>
              <a:t> </a:t>
            </a:r>
            <a:r>
              <a:rPr lang="cs-CZ" sz="2800" dirty="0" smtClean="0"/>
              <a:t>Nekoukáme na hodinky, jinam…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472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POUŽITÁ LITERATURA  A ODKAZY:</a:t>
            </a:r>
          </a:p>
          <a:p>
            <a:endParaRPr lang="cs-CZ" dirty="0" smtClean="0"/>
          </a:p>
          <a:p>
            <a:r>
              <a:rPr lang="cs-CZ" dirty="0" smtClean="0">
                <a:sym typeface="Wingdings"/>
              </a:rPr>
              <a:t> </a:t>
            </a:r>
            <a:r>
              <a:rPr lang="cs-CZ" dirty="0" smtClean="0"/>
              <a:t>Obrázky použity ze sady Office</a:t>
            </a:r>
          </a:p>
          <a:p>
            <a:endParaRPr lang="cs-CZ" dirty="0" smtClean="0"/>
          </a:p>
          <a:p>
            <a:r>
              <a:rPr lang="cs-CZ" dirty="0" smtClean="0">
                <a:sym typeface="Wingdings"/>
                <a:hlinkClick r:id="rId2"/>
              </a:rPr>
              <a:t> </a:t>
            </a:r>
            <a:r>
              <a:rPr lang="cs-CZ" dirty="0" smtClean="0">
                <a:hlinkClick r:id="rId2"/>
              </a:rPr>
              <a:t>  http://www.ceskatelevize.cz/porady/1124997157-etiketa-nejsme-si-rovni/203522165250003/?tema=detail</a:t>
            </a:r>
            <a:r>
              <a:rPr lang="cs-CZ" dirty="0" smtClean="0"/>
              <a:t>  citováno dne: 28.10.</a:t>
            </a:r>
          </a:p>
          <a:p>
            <a:endParaRPr lang="cs-CZ" dirty="0" smtClean="0"/>
          </a:p>
          <a:p>
            <a:r>
              <a:rPr lang="cs-CZ" dirty="0" smtClean="0">
                <a:sym typeface="Wingdings"/>
              </a:rPr>
              <a:t>  </a:t>
            </a:r>
            <a:r>
              <a:rPr lang="cs-CZ" dirty="0" smtClean="0"/>
              <a:t>Není-li </a:t>
            </a:r>
            <a:r>
              <a:rPr lang="cs-CZ" dirty="0"/>
              <a:t>uvedeno jinak je materiál dílem autorky podle učebních osnov odpovídajících ŠVP vyučovaných podle učebnic:</a:t>
            </a:r>
          </a:p>
          <a:p>
            <a:r>
              <a:rPr lang="cs-CZ" dirty="0" smtClean="0"/>
              <a:t>LUNEROVÁ</a:t>
            </a:r>
            <a:r>
              <a:rPr lang="cs-CZ" dirty="0"/>
              <a:t>, J., ŠTĚRBA, R., SVOBODOVÁ, M. </a:t>
            </a:r>
            <a:r>
              <a:rPr lang="cs-CZ" i="1" dirty="0"/>
              <a:t>Výchova k Občanství pro 7. ročník. </a:t>
            </a:r>
            <a:r>
              <a:rPr lang="cs-CZ" dirty="0"/>
              <a:t>1st ed. Brno: Nová škola, 2010. ISBN 978-80-7289-117-7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mtClean="0"/>
              <a:t>Citováno dne 28.10.2011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43550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126</TotalTime>
  <Words>343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Motiv systému Office</vt:lpstr>
      <vt:lpstr>Název školy: ZŠ Klášterec nad Ohří, Krátká 676 Autor: Mgr. Veronika Kubincová Název materiálu: VY_32_INOVACE_7_10_ Společenská pravidla Číslo projektu: CZ.1.07/1.4.00/21.1115  </vt:lpstr>
      <vt:lpstr>SPOLEČENSKÁ PRAVIDLA</vt:lpstr>
      <vt:lpstr>ETIKETA</vt:lpstr>
      <vt:lpstr>Okruhy etikety</vt:lpstr>
      <vt:lpstr>Základní pravidla</vt:lpstr>
      <vt:lpstr>Zdravení</vt:lpstr>
      <vt:lpstr>Podávání ruky</vt:lpstr>
      <vt:lpstr>Snímek 8</vt:lpstr>
      <vt:lpstr>Při hovoru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19</cp:revision>
  <dcterms:created xsi:type="dcterms:W3CDTF">2011-11-03T07:48:28Z</dcterms:created>
  <dcterms:modified xsi:type="dcterms:W3CDTF">2012-02-29T17:46:39Z</dcterms:modified>
</cp:coreProperties>
</file>