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712D4-C430-4B42-97A7-074A8F4B692D}" type="datetimeFigureOut">
              <a:rPr lang="cs-CZ" smtClean="0"/>
              <a:pPr/>
              <a:t>15.7.2014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28A0C-ED15-4EA8-93BA-78F954C838A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58864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28A0C-ED15-4EA8-93BA-78F954C838AB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70244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CAFE1-8060-4DE5-A5C0-F08F1732F43D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4975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5D1E4-97AA-42F2-83CC-D43043D5E47D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37117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57802-2945-4722-91B5-35D2AD0B2C12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4518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8290B-433A-41AD-ADCF-5155896C0D98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13271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0CD09-8509-4B55-8F27-FDCF294C161E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584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990A4-766F-4E11-A824-EF4ABE97AB9B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16462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84282-40F3-40D2-9464-920C3AE52BA3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05026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B43D2-7136-4D0B-99F9-27ABE113F440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10720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1150-70C1-42F2-B8A6-CCAC05363A17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10558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44153-17D9-49E9-96B7-FE3495706195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821626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85B0-BDC6-4968-A986-77D78B9533A6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51394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D846E-F817-4198-BC54-081126B70568}" type="datetime1">
              <a:rPr lang="cs-CZ" smtClean="0"/>
              <a:pPr/>
              <a:t>15.7.2014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816F0-2FEB-4465-97F1-1EB7146DCFE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18210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44016" y="2780928"/>
            <a:ext cx="7772400" cy="1470025"/>
          </a:xfrm>
        </p:spPr>
        <p:txBody>
          <a:bodyPr/>
          <a:lstStyle/>
          <a:p>
            <a:r>
              <a:rPr lang="cs-CZ" dirty="0" smtClean="0"/>
              <a:t>POPIŠ CHYBY NA SNÍMCÍCH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752600"/>
          </a:xfrm>
        </p:spPr>
        <p:txBody>
          <a:bodyPr/>
          <a:lstStyle/>
          <a:p>
            <a:r>
              <a:rPr lang="cs-CZ" dirty="0" smtClean="0"/>
              <a:t>TEST</a:t>
            </a:r>
          </a:p>
          <a:p>
            <a:r>
              <a:rPr lang="cs-CZ" dirty="0" smtClean="0"/>
              <a:t>Marta Sojková</a:t>
            </a:r>
            <a:endParaRPr lang="cs-CZ" dirty="0"/>
          </a:p>
        </p:txBody>
      </p:sp>
      <p:pic>
        <p:nvPicPr>
          <p:cNvPr id="4" name="obrázek 5" descr="E:\dumy\logo_barevne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7544" y="548680"/>
            <a:ext cx="784887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286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9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691" y="1988840"/>
            <a:ext cx="6034617" cy="4137323"/>
          </a:xfrm>
        </p:spPr>
      </p:pic>
    </p:spTree>
    <p:extLst>
      <p:ext uri="{BB962C8B-B14F-4D97-AF65-F5344CB8AC3E}">
        <p14:creationId xmlns:p14="http://schemas.microsoft.com/office/powerpoint/2010/main" xmlns="" val="228657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10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  <p:extLst>
      <p:ext uri="{BB962C8B-B14F-4D97-AF65-F5344CB8AC3E}">
        <p14:creationId xmlns:p14="http://schemas.microsoft.com/office/powerpoint/2010/main" xmlns="" val="920703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11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xmlns="" val="65940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12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xmlns="" val="200203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Konec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cs-CZ" dirty="0" smtClean="0"/>
              <a:t>Připiš ke každému snímku do přiloženého textového souboru </a:t>
            </a:r>
            <a:r>
              <a:rPr lang="cs-CZ" b="1" dirty="0" smtClean="0"/>
              <a:t>foto_chyby.docx</a:t>
            </a:r>
            <a:r>
              <a:rPr lang="cs-CZ" dirty="0" smtClean="0"/>
              <a:t>, </a:t>
            </a:r>
            <a:r>
              <a:rPr lang="cs-CZ" dirty="0"/>
              <a:t>jakou chybu  má podle </a:t>
            </a:r>
            <a:r>
              <a:rPr lang="cs-CZ" dirty="0" smtClean="0"/>
              <a:t>tebe.</a:t>
            </a:r>
          </a:p>
          <a:p>
            <a:r>
              <a:rPr lang="cs-CZ" dirty="0" smtClean="0"/>
              <a:t>Je to námět na diskuzi.</a:t>
            </a:r>
          </a:p>
          <a:p>
            <a:pPr marL="0" indent="0">
              <a:buNone/>
            </a:pPr>
            <a:endParaRPr lang="cs-CZ" dirty="0" smtClean="0"/>
          </a:p>
          <a:p>
            <a:r>
              <a:rPr lang="cs-CZ" b="1" dirty="0" smtClean="0"/>
              <a:t>FOTOMATERIÁL</a:t>
            </a:r>
          </a:p>
          <a:p>
            <a:pPr marL="0" indent="0">
              <a:buNone/>
            </a:pPr>
            <a:r>
              <a:rPr lang="cs-CZ" dirty="0" smtClean="0"/>
              <a:t>	Vlastní archiv autora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609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1</a:t>
            </a:r>
            <a:endParaRPr lang="cs-CZ" dirty="0"/>
          </a:p>
        </p:txBody>
      </p:sp>
      <p:pic>
        <p:nvPicPr>
          <p:cNvPr id="1026" name="Picture 2" descr="C:\Users\so\Pictures\2014-04-27\0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408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2</a:t>
            </a:r>
            <a:endParaRPr lang="cs-CZ" dirty="0"/>
          </a:p>
        </p:txBody>
      </p:sp>
      <p:pic>
        <p:nvPicPr>
          <p:cNvPr id="2050" name="Picture 2" descr="C:\Users\so\Pictures\2014-04-27\07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908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3</a:t>
            </a:r>
            <a:endParaRPr lang="cs-CZ" dirty="0"/>
          </a:p>
        </p:txBody>
      </p:sp>
      <p:pic>
        <p:nvPicPr>
          <p:cNvPr id="3074" name="Picture 2" descr="C:\Users\so\Pictures\2014-04-27\0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661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4</a:t>
            </a:r>
            <a:endParaRPr lang="cs-CZ" dirty="0"/>
          </a:p>
        </p:txBody>
      </p:sp>
      <p:pic>
        <p:nvPicPr>
          <p:cNvPr id="4098" name="Picture 2" descr="C:\Users\so\Pictures\2014-04-27\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28800"/>
            <a:ext cx="7049757" cy="449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9088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5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2" name="Picture 2" descr="C:\Users\so\Pictures\2014-04-27\22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35292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60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6</a:t>
            </a:r>
            <a:endParaRPr lang="cs-CZ" dirty="0"/>
          </a:p>
        </p:txBody>
      </p:sp>
      <p:pic>
        <p:nvPicPr>
          <p:cNvPr id="6146" name="Picture 2" descr="C:\Users\so\Pictures\2014-04-27\07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7776864" cy="456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953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7</a:t>
            </a:r>
            <a:endParaRPr lang="cs-CZ" dirty="0"/>
          </a:p>
        </p:txBody>
      </p:sp>
      <p:pic>
        <p:nvPicPr>
          <p:cNvPr id="7170" name="Picture 2" descr="C:\Users\so\Pictures\2014-04-27\1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07047" y="1541425"/>
            <a:ext cx="5256584" cy="499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85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8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2132856"/>
            <a:ext cx="5914752" cy="3943168"/>
          </a:xfrm>
        </p:spPr>
      </p:pic>
    </p:spTree>
    <p:extLst>
      <p:ext uri="{BB962C8B-B14F-4D97-AF65-F5344CB8AC3E}">
        <p14:creationId xmlns:p14="http://schemas.microsoft.com/office/powerpoint/2010/main" xmlns="" val="36862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44</Words>
  <Application>Microsoft Office PowerPoint</Application>
  <PresentationFormat>Předvádění na obrazovce (4:3)</PresentationFormat>
  <Paragraphs>22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Motiv systému Office</vt:lpstr>
      <vt:lpstr>POPIŠ CHYBY NA SNÍMCÍCH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Konec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so</dc:creator>
  <cp:lastModifiedBy>pe</cp:lastModifiedBy>
  <cp:revision>10</cp:revision>
  <dcterms:created xsi:type="dcterms:W3CDTF">2014-06-02T15:55:36Z</dcterms:created>
  <dcterms:modified xsi:type="dcterms:W3CDTF">2014-07-15T17:50:15Z</dcterms:modified>
</cp:coreProperties>
</file>