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nitedprayerforeurope.com/2014/06/did-you-know-the-balkans/" TargetMode="External"/><Relationship Id="rId2" Type="http://schemas.openxmlformats.org/officeDocument/2006/relationships/hyperlink" Target="http://cs.wikipedia.org/wiki/Jihov%C3%BDchodn%C3%AD_Evrop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yukovematerialy.cz/zemak/rocnik7/foto/evropa/emore.jpg" TargetMode="External"/><Relationship Id="rId4" Type="http://schemas.openxmlformats.org/officeDocument/2006/relationships/hyperlink" Target="http://www.adriaticonline.eu/ubytovan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08349043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VY_12_INOVACE_130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Jihovýchodní Evropa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Postavení států v evropském měřítku, hospodářství, cestovní ruch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7663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Evropa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Zařaď do slepé mapy jednotlivé státy a jejich hlavní města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Slovinsko					Lublaň		</a:t>
            </a:r>
          </a:p>
          <a:p>
            <a:pPr marL="0" indent="0">
              <a:buNone/>
            </a:pPr>
            <a:r>
              <a:rPr lang="cs-CZ" sz="2000" b="1" dirty="0" smtClean="0"/>
              <a:t>Chorvatsko					Záhřeb</a:t>
            </a:r>
          </a:p>
          <a:p>
            <a:pPr marL="0" indent="0">
              <a:buNone/>
            </a:pPr>
            <a:r>
              <a:rPr lang="cs-CZ" sz="2000" b="1" dirty="0" smtClean="0"/>
              <a:t>Bosna a Hercegovina				Sarajevo</a:t>
            </a:r>
          </a:p>
          <a:p>
            <a:pPr marL="0" indent="0">
              <a:buNone/>
            </a:pPr>
            <a:r>
              <a:rPr lang="cs-CZ" sz="2000" b="1" dirty="0" smtClean="0"/>
              <a:t>Makedonie					Skopje	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Albánie						Tirana</a:t>
            </a:r>
          </a:p>
          <a:p>
            <a:pPr marL="0" indent="0">
              <a:buNone/>
            </a:pPr>
            <a:r>
              <a:rPr lang="cs-CZ" sz="2000" b="1" dirty="0" smtClean="0"/>
              <a:t>Bulharsko					Sofie</a:t>
            </a:r>
          </a:p>
          <a:p>
            <a:pPr marL="0" indent="0">
              <a:buNone/>
            </a:pPr>
            <a:r>
              <a:rPr lang="cs-CZ" sz="2000" b="1" dirty="0" smtClean="0"/>
              <a:t>Rumunsko					Bukurešť</a:t>
            </a:r>
          </a:p>
          <a:p>
            <a:pPr marL="0" indent="0">
              <a:buNone/>
            </a:pPr>
            <a:r>
              <a:rPr lang="cs-CZ" sz="2000" b="1" dirty="0" smtClean="0"/>
              <a:t>Řecko						Atény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772816"/>
            <a:ext cx="2352674" cy="24482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9" y="4437112"/>
            <a:ext cx="2352675" cy="1943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263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b="1" dirty="0" smtClean="0"/>
              <a:t>Jihovýchodní Evropa je známá jako vývozce</a:t>
            </a:r>
          </a:p>
          <a:p>
            <a:pPr marL="0" indent="0" algn="just">
              <a:buNone/>
            </a:pPr>
            <a:r>
              <a:rPr lang="cs-CZ" sz="2000" b="1" dirty="0" smtClean="0"/>
              <a:t> rud, ovoce a zeleniny. Důležitou roli má </a:t>
            </a:r>
          </a:p>
          <a:p>
            <a:pPr marL="0" indent="0" algn="just">
              <a:buNone/>
            </a:pPr>
            <a:r>
              <a:rPr lang="cs-CZ" sz="2000" b="1" dirty="0" smtClean="0"/>
              <a:t>cestovní ruch. Tisíce turistů vyhledávají </a:t>
            </a:r>
          </a:p>
          <a:p>
            <a:pPr marL="0" indent="0" algn="just">
              <a:buNone/>
            </a:pPr>
            <a:r>
              <a:rPr lang="cs-CZ" sz="2000" b="1" dirty="0" smtClean="0"/>
              <a:t>pobyt u Jaderského nebo Černého moře. </a:t>
            </a:r>
          </a:p>
          <a:p>
            <a:pPr marL="0" indent="0" algn="just">
              <a:buNone/>
            </a:pPr>
            <a:endParaRPr lang="cs-CZ" sz="2000" b="1" dirty="0"/>
          </a:p>
          <a:p>
            <a:pPr marL="0" indent="0" algn="just">
              <a:buNone/>
            </a:pPr>
            <a:r>
              <a:rPr lang="cs-CZ" sz="2000" b="1" dirty="0" smtClean="0"/>
              <a:t>Vyhledej na mapě, které státy jihovýchodní Evropy leží na pobřeží Jaderského a které na pobřeží Černého moře.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588" y="764704"/>
            <a:ext cx="2600325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2388" y="3257600"/>
            <a:ext cx="7248525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668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Evropa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Vyjmenuj, které znáš státy Jihovýchodní Evropy</a:t>
            </a:r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Přiřaď následující hlavní města k jednotlivým státům – Atény, Záhřeb, Sofie</a:t>
            </a:r>
            <a:r>
              <a:rPr lang="cs-CZ" sz="2800" b="1" i="1" smtClean="0"/>
              <a:t>, Bukurešť</a:t>
            </a:r>
            <a:endParaRPr lang="cs-CZ" sz="2800" b="1" i="1" dirty="0" smtClean="0"/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Čím jsou známé státy Jihovýchodní Evropy – kdo je vyhledává a z jakého důvodu?</a:t>
            </a:r>
            <a:endParaRPr lang="cs-CZ" sz="28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10.05.2013 - Obrazový </a:t>
            </a:r>
            <a:r>
              <a:rPr lang="cs-CZ" sz="1600" b="1" dirty="0"/>
              <a:t>materiál dostupný na:</a:t>
            </a: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cs.wikipedia.org/wiki/Jihov%C3%BDchodn%C3%AD_Evropa#mediaviewer/Soubor:Suedosteuropa.png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http://unitedprayerforeurope.com/2014/06/did-you-know-the-balkans</a:t>
            </a:r>
            <a:r>
              <a:rPr lang="cs-CZ" sz="1200" dirty="0" smtClean="0">
                <a:hlinkClick r:id="rId3"/>
              </a:rPr>
              <a:t>/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adriaticonline.eu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ubytovani</a:t>
            </a:r>
            <a:r>
              <a:rPr lang="cs-CZ" sz="1200" dirty="0" smtClean="0">
                <a:hlinkClick r:id="rId4"/>
              </a:rPr>
              <a:t>/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</a:t>
            </a:r>
            <a:r>
              <a:rPr lang="cs-CZ" sz="1200" dirty="0" err="1" smtClean="0">
                <a:hlinkClick r:id="rId5"/>
              </a:rPr>
              <a:t>vyukovematerialy.cz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zemak</a:t>
            </a:r>
            <a:r>
              <a:rPr lang="cs-CZ" sz="1200" dirty="0" smtClean="0">
                <a:hlinkClick r:id="rId5"/>
              </a:rPr>
              <a:t>/rocnik7/foto/</a:t>
            </a:r>
            <a:r>
              <a:rPr lang="cs-CZ" sz="1200" dirty="0" err="1" smtClean="0">
                <a:hlinkClick r:id="rId5"/>
              </a:rPr>
              <a:t>evropa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emore.jpg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2463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216</Words>
  <Application>Microsoft Office PowerPoint</Application>
  <PresentationFormat>Předvádění na obrazovce (4:3)</PresentationFormat>
  <Paragraphs>64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Jihovýchodní Evropa</vt:lpstr>
      <vt:lpstr>Jihovýchodní Evropa</vt:lpstr>
      <vt:lpstr>Jihovýchodní Evropa - 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13</cp:revision>
  <dcterms:created xsi:type="dcterms:W3CDTF">2014-01-06T16:23:24Z</dcterms:created>
  <dcterms:modified xsi:type="dcterms:W3CDTF">2014-07-16T10:59:33Z</dcterms:modified>
</cp:coreProperties>
</file>