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Eastern_Europe" TargetMode="External"/><Relationship Id="rId2" Type="http://schemas.openxmlformats.org/officeDocument/2006/relationships/hyperlink" Target="https://www.google.cz/url?sa=i&amp;rct=j&amp;q=&amp;esrc=s&amp;source=images&amp;cd=&amp;cad=rja&amp;docid=k6VyAyHxMeHwtM&amp;tbnid=ihj0jFCLuCqXNM:&amp;ved=0CAQQjB0&amp;url=http://en.wikipedia.org/wiki/Eastern_Europe&amp;ei=tGrMUqj0OsqXtQbR2IH4AQ&amp;bvm=bv.58187178,d.Yms&amp;psig=AFQjCNG8X4dr6BvcP2kRl7HOLOgwW5m9ag&amp;ust=138921152718286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usko-info.cz/clanek/spolecenstvi-nezavislych-statu-sns" TargetMode="External"/><Relationship Id="rId4" Type="http://schemas.openxmlformats.org/officeDocument/2006/relationships/hyperlink" Target="http://www.cykloknihy.cz/cykloturistika/clanky/99/11/pobalti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77189555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VY_12_INOVACE_131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Východní Evropa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Přehled států Východní Evropy, jejich poloha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smtClean="0"/>
                        <a:t>na mapě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11.05.2013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12.06.2013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714795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Východní Evropa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endParaRPr lang="cs-CZ" sz="2400" b="1" i="1" dirty="0"/>
          </a:p>
          <a:p>
            <a:pPr marL="0" indent="0">
              <a:buNone/>
            </a:pPr>
            <a:r>
              <a:rPr lang="cs-CZ" sz="2400" b="1" i="1" dirty="0" smtClean="0"/>
              <a:t>Litva							         Vilnius</a:t>
            </a:r>
          </a:p>
          <a:p>
            <a:pPr marL="0" indent="0">
              <a:buNone/>
            </a:pPr>
            <a:r>
              <a:rPr lang="cs-CZ" sz="2400" b="1" i="1" dirty="0" smtClean="0"/>
              <a:t>Lotyšsko						         Riga</a:t>
            </a:r>
          </a:p>
          <a:p>
            <a:pPr marL="0" indent="0">
              <a:buNone/>
            </a:pPr>
            <a:r>
              <a:rPr lang="cs-CZ" sz="2400" b="1" i="1" dirty="0" smtClean="0"/>
              <a:t>Estonsko						         </a:t>
            </a:r>
            <a:r>
              <a:rPr lang="cs-CZ" sz="2400" b="1" i="1" dirty="0" err="1" smtClean="0"/>
              <a:t>Talinn</a:t>
            </a:r>
            <a:endParaRPr lang="cs-CZ" sz="2400" b="1" i="1" dirty="0" smtClean="0"/>
          </a:p>
          <a:p>
            <a:pPr marL="0" indent="0">
              <a:buNone/>
            </a:pPr>
            <a:r>
              <a:rPr lang="cs-CZ" sz="2400" b="1" i="1" dirty="0" smtClean="0"/>
              <a:t>Bělorusko						         Minsk</a:t>
            </a:r>
          </a:p>
          <a:p>
            <a:pPr marL="0" indent="0">
              <a:buNone/>
            </a:pPr>
            <a:r>
              <a:rPr lang="cs-CZ" sz="2400" b="1" i="1" dirty="0" smtClean="0"/>
              <a:t>Ukrajina						         Kyjev</a:t>
            </a:r>
          </a:p>
          <a:p>
            <a:pPr marL="0" indent="0">
              <a:buNone/>
            </a:pPr>
            <a:r>
              <a:rPr lang="cs-CZ" sz="2400" b="1" i="1" dirty="0" smtClean="0"/>
              <a:t>Moldavsko						        Kišiněv</a:t>
            </a:r>
          </a:p>
          <a:p>
            <a:pPr marL="0" indent="0">
              <a:buNone/>
            </a:pPr>
            <a:r>
              <a:rPr lang="cs-CZ" sz="2400" b="1" i="1" dirty="0" smtClean="0"/>
              <a:t>Rusko 							        Moskva</a:t>
            </a:r>
          </a:p>
          <a:p>
            <a:pPr marL="0" indent="0">
              <a:buNone/>
            </a:pPr>
            <a:r>
              <a:rPr lang="cs-CZ" sz="1600" b="1" i="1" dirty="0" smtClean="0"/>
              <a:t>(jeho evropská část)</a:t>
            </a:r>
            <a:r>
              <a:rPr lang="cs-CZ" sz="2400" b="1" i="1" dirty="0" smtClean="0"/>
              <a:t>					</a:t>
            </a:r>
            <a:r>
              <a:rPr lang="cs-CZ" sz="2800" b="1" i="1" dirty="0" smtClean="0"/>
              <a:t>	</a:t>
            </a:r>
            <a:endParaRPr lang="cs-CZ" sz="2800" b="1" i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24744"/>
            <a:ext cx="5112568" cy="554461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19610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Východní 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540060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b="1" dirty="0" smtClean="0"/>
              <a:t>Litva, Lotyšsko a Estonsko </a:t>
            </a:r>
          </a:p>
          <a:p>
            <a:pPr marL="0" indent="0" algn="just">
              <a:buNone/>
            </a:pPr>
            <a:r>
              <a:rPr lang="cs-CZ" sz="2800" b="1" dirty="0" smtClean="0"/>
              <a:t>leží na pobřeží Baltského </a:t>
            </a:r>
          </a:p>
          <a:p>
            <a:pPr marL="0" indent="0" algn="just">
              <a:buNone/>
            </a:pPr>
            <a:r>
              <a:rPr lang="cs-CZ" sz="2800" b="1" dirty="0" smtClean="0"/>
              <a:t>moře, ostatní země východní</a:t>
            </a:r>
          </a:p>
          <a:p>
            <a:pPr marL="0" indent="0" algn="just">
              <a:buNone/>
            </a:pPr>
            <a:r>
              <a:rPr lang="cs-CZ" sz="2800" b="1" dirty="0" smtClean="0"/>
              <a:t> Evropy tvoří </a:t>
            </a:r>
          </a:p>
          <a:p>
            <a:pPr marL="0" indent="0" algn="just">
              <a:buNone/>
            </a:pPr>
            <a:r>
              <a:rPr lang="cs-CZ" sz="2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Společenství nezávislých států.</a:t>
            </a:r>
          </a:p>
          <a:p>
            <a:pPr marL="0" indent="0" algn="just">
              <a:buNone/>
            </a:pPr>
            <a:endParaRPr lang="cs-CZ" sz="2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buNone/>
            </a:pPr>
            <a:endParaRPr lang="cs-CZ" sz="2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40768"/>
            <a:ext cx="4104456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05064"/>
            <a:ext cx="4104456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87639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Cvičení</a:t>
            </a:r>
            <a:endParaRPr lang="cs-CZ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7"/>
            <a:ext cx="8229600" cy="392909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endParaRPr lang="cs-CZ" sz="2400" b="1" i="1" dirty="0" smtClean="0"/>
          </a:p>
          <a:p>
            <a:pPr marL="457200" indent="-457200">
              <a:buAutoNum type="arabicParenR"/>
            </a:pPr>
            <a:r>
              <a:rPr lang="cs-CZ" sz="2400" b="1" i="1" dirty="0" smtClean="0"/>
              <a:t>Vyjmenuj státy Východní Evropy</a:t>
            </a:r>
          </a:p>
          <a:p>
            <a:pPr marL="457200" indent="-457200">
              <a:buAutoNum type="arabicParenR"/>
            </a:pPr>
            <a:endParaRPr lang="cs-CZ" sz="2400" b="1" i="1" dirty="0" smtClean="0"/>
          </a:p>
          <a:p>
            <a:pPr marL="457200" indent="-457200">
              <a:buAutoNum type="arabicParenR"/>
            </a:pPr>
            <a:r>
              <a:rPr lang="cs-CZ" sz="2400" b="1" i="1" dirty="0" smtClean="0"/>
              <a:t>Uveď ke kterému států patří následující hlavní města – Kyjev, Moskva</a:t>
            </a:r>
            <a:r>
              <a:rPr lang="cs-CZ" sz="2400" b="1" i="1" smtClean="0"/>
              <a:t>, Riga</a:t>
            </a:r>
            <a:endParaRPr lang="cs-CZ" sz="2400" b="1" i="1" dirty="0" smtClean="0"/>
          </a:p>
          <a:p>
            <a:pPr marL="457200" indent="-457200">
              <a:buAutoNum type="arabicParenR"/>
            </a:pPr>
            <a:endParaRPr lang="cs-CZ" sz="2400" b="1" i="1" dirty="0" smtClean="0"/>
          </a:p>
          <a:p>
            <a:pPr marL="457200" indent="-457200">
              <a:buAutoNum type="arabicParenR"/>
            </a:pPr>
            <a:r>
              <a:rPr lang="cs-CZ" sz="2400" b="1" i="1" dirty="0" smtClean="0"/>
              <a:t>Na pobřeží kterého moře leží Litva, Lotyšsko a Estonsko?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b="1" dirty="0" smtClean="0"/>
              <a:t>11.05.2013 - Obrazový </a:t>
            </a:r>
            <a:r>
              <a:rPr lang="cs-CZ" sz="1600" b="1" dirty="0"/>
              <a:t>materiál dostupný na:</a:t>
            </a:r>
            <a:endParaRPr lang="cs-CZ" sz="1600" b="1" u="sng" dirty="0" smtClean="0">
              <a:hlinkClick r:id="rId2"/>
            </a:endParaRPr>
          </a:p>
          <a:p>
            <a:pPr marL="0" indent="0">
              <a:buNone/>
            </a:pPr>
            <a:endParaRPr lang="cs-CZ" sz="1600" b="1" u="sng" dirty="0">
              <a:hlinkClick r:id="rId2"/>
            </a:endParaRPr>
          </a:p>
          <a:p>
            <a:pPr marL="0" indent="0">
              <a:buNone/>
            </a:pPr>
            <a:r>
              <a:rPr lang="cs-CZ" sz="1600" u="sng" dirty="0" smtClean="0">
                <a:hlinkClick r:id="rId3"/>
              </a:rPr>
              <a:t>http://</a:t>
            </a:r>
            <a:r>
              <a:rPr lang="cs-CZ" sz="1600" u="sng" dirty="0" smtClean="0">
                <a:hlinkClick r:id="rId3"/>
              </a:rPr>
              <a:t>en.wikipedia.org/wiki/Eastern_Europe#mediaviewer/File:Eastern-Europe-small.png</a:t>
            </a:r>
            <a:endParaRPr lang="cs-CZ" sz="1600" u="sng" dirty="0" smtClean="0"/>
          </a:p>
          <a:p>
            <a:pPr marL="0" indent="0">
              <a:buNone/>
            </a:pPr>
            <a:endParaRPr lang="cs-CZ" sz="1600" u="sng" dirty="0"/>
          </a:p>
          <a:p>
            <a:pPr marL="0" indent="0">
              <a:buNone/>
            </a:pPr>
            <a:r>
              <a:rPr lang="cs-CZ" sz="1600" u="sng" dirty="0" smtClean="0">
                <a:hlinkClick r:id="rId4"/>
              </a:rPr>
              <a:t>http://</a:t>
            </a:r>
            <a:r>
              <a:rPr lang="cs-CZ" sz="1600" u="sng" dirty="0" smtClean="0">
                <a:hlinkClick r:id="rId4"/>
              </a:rPr>
              <a:t>www.</a:t>
            </a:r>
            <a:r>
              <a:rPr lang="cs-CZ" sz="1600" u="sng" dirty="0" err="1" smtClean="0">
                <a:hlinkClick r:id="rId4"/>
              </a:rPr>
              <a:t>cykloknihy.cz</a:t>
            </a:r>
            <a:r>
              <a:rPr lang="cs-CZ" sz="1600" u="sng" dirty="0" smtClean="0">
                <a:hlinkClick r:id="rId4"/>
              </a:rPr>
              <a:t>/cykloturistika/</a:t>
            </a:r>
            <a:r>
              <a:rPr lang="cs-CZ" sz="1600" u="sng" dirty="0" err="1" smtClean="0">
                <a:hlinkClick r:id="rId4"/>
              </a:rPr>
              <a:t>clanky</a:t>
            </a:r>
            <a:r>
              <a:rPr lang="cs-CZ" sz="1600" u="sng" dirty="0" smtClean="0">
                <a:hlinkClick r:id="rId4"/>
              </a:rPr>
              <a:t>/99/11/</a:t>
            </a:r>
            <a:r>
              <a:rPr lang="cs-CZ" sz="1600" u="sng" dirty="0" err="1" smtClean="0">
                <a:hlinkClick r:id="rId4"/>
              </a:rPr>
              <a:t>pobalti.htm</a:t>
            </a:r>
            <a:endParaRPr lang="cs-CZ" sz="1600" u="sng" smtClean="0"/>
          </a:p>
          <a:p>
            <a:pPr marL="0" indent="0">
              <a:buNone/>
            </a:pPr>
            <a:endParaRPr lang="cs-CZ" sz="1600" u="sng" dirty="0"/>
          </a:p>
          <a:p>
            <a:pPr marL="0" indent="0">
              <a:buNone/>
            </a:pPr>
            <a:r>
              <a:rPr lang="cs-CZ" sz="1600" dirty="0" smtClean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</a:t>
            </a:r>
            <a:r>
              <a:rPr lang="cs-CZ" sz="1600" dirty="0" err="1" smtClean="0">
                <a:hlinkClick r:id="rId5"/>
              </a:rPr>
              <a:t>rusko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info.cz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clanek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spolecenstvi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nezavislych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statu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sns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19491411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162</Words>
  <Application>Microsoft Office PowerPoint</Application>
  <PresentationFormat>Předvádění na obrazovce (4:3)</PresentationFormat>
  <Paragraphs>60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Východní Evropa</vt:lpstr>
      <vt:lpstr>Východní Evropa</vt:lpstr>
      <vt:lpstr>Cvičení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Dum</cp:lastModifiedBy>
  <cp:revision>14</cp:revision>
  <dcterms:created xsi:type="dcterms:W3CDTF">2014-01-06T19:39:41Z</dcterms:created>
  <dcterms:modified xsi:type="dcterms:W3CDTF">2014-07-16T10:52:33Z</dcterms:modified>
</cp:coreProperties>
</file>