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5778293"/>
              </p:ext>
            </p:extLst>
          </p:nvPr>
        </p:nvGraphicFramePr>
        <p:xfrm>
          <a:off x="539552" y="1691774"/>
          <a:ext cx="8064896" cy="467929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92265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VY_12_INOVACE_136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Prvouka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Otázky  učivu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Jsi dobrý chodec?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Pravidla chování chodců</a:t>
                      </a:r>
                      <a:r>
                        <a:rPr lang="cs-CZ" sz="1400" baseline="0" dirty="0" smtClean="0"/>
                        <a:t> na silnici, důležité telefonní čísla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28.08.2013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30.09.2013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3896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Jsi dobrý chodec?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C:\Users\Práce\AppData\Local\Microsoft\Windows\Temporary Internet Files\Content.IE5\0REGORVB\MC90029757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142852"/>
            <a:ext cx="1320394" cy="1820570"/>
          </a:xfrm>
          <a:prstGeom prst="rect">
            <a:avLst/>
          </a:prstGeom>
          <a:noFill/>
        </p:spPr>
      </p:pic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86346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cs-CZ" b="1" i="1" u="sng" dirty="0" smtClean="0">
                <a:solidFill>
                  <a:srgbClr val="FF0000"/>
                </a:solidFill>
              </a:rPr>
              <a:t>Řiď se těmito pravidly:</a:t>
            </a:r>
          </a:p>
          <a:p>
            <a:pPr algn="just">
              <a:buNone/>
            </a:pPr>
            <a:r>
              <a:rPr lang="cs-CZ" sz="2000" dirty="0" smtClean="0"/>
              <a:t>		</a:t>
            </a:r>
            <a:r>
              <a:rPr lang="cs-CZ" sz="2100" b="1" i="1" dirty="0" smtClean="0"/>
              <a:t>Ulici přecházej na místech k tomu určených, to jsou přechody, 	podchody, nebo nadchody.</a:t>
            </a:r>
          </a:p>
          <a:p>
            <a:pPr algn="just">
              <a:buNone/>
            </a:pPr>
            <a:r>
              <a:rPr lang="cs-CZ" sz="2100" b="1" i="1" dirty="0" smtClean="0"/>
              <a:t>		</a:t>
            </a:r>
          </a:p>
          <a:p>
            <a:pPr algn="just">
              <a:buNone/>
            </a:pPr>
            <a:r>
              <a:rPr lang="cs-CZ" sz="2100" b="1" i="1" dirty="0" smtClean="0"/>
              <a:t>		Na přechodech pro chodce se semaforem přecházej jen na zelenou.</a:t>
            </a:r>
          </a:p>
          <a:p>
            <a:pPr algn="just">
              <a:buNone/>
            </a:pPr>
            <a:r>
              <a:rPr lang="cs-CZ" sz="2100" b="1" i="1" dirty="0" smtClean="0"/>
              <a:t>		</a:t>
            </a:r>
          </a:p>
          <a:p>
            <a:pPr algn="just">
              <a:buNone/>
            </a:pPr>
            <a:r>
              <a:rPr lang="cs-CZ" sz="2100" b="1" i="1" dirty="0" smtClean="0"/>
              <a:t>		</a:t>
            </a:r>
          </a:p>
          <a:p>
            <a:pPr algn="just">
              <a:buNone/>
            </a:pPr>
            <a:r>
              <a:rPr lang="cs-CZ" sz="2100" b="1" i="1" dirty="0" smtClean="0"/>
              <a:t>		Neběhej po silnici, není to hřiště.</a:t>
            </a:r>
          </a:p>
          <a:p>
            <a:pPr algn="just">
              <a:buNone/>
            </a:pPr>
            <a:r>
              <a:rPr lang="cs-CZ" sz="2100" b="1" i="1" dirty="0" smtClean="0"/>
              <a:t>		Nepřecházej silnici v nepřehledné zatáčce.</a:t>
            </a:r>
          </a:p>
          <a:p>
            <a:pPr>
              <a:buNone/>
            </a:pPr>
            <a:endParaRPr lang="cs-CZ" sz="2100" b="1" i="1" dirty="0" smtClean="0"/>
          </a:p>
          <a:p>
            <a:pPr>
              <a:buNone/>
            </a:pPr>
            <a:r>
              <a:rPr lang="cs-CZ" sz="2100" b="1" i="1" dirty="0" smtClean="0"/>
              <a:t>		Nepřecházej silnici mezi stojícími auty.</a:t>
            </a:r>
          </a:p>
          <a:p>
            <a:pPr>
              <a:buNone/>
            </a:pPr>
            <a:r>
              <a:rPr lang="cs-CZ" sz="2100" b="1" i="1" dirty="0" smtClean="0"/>
              <a:t>		Než přejdeš vozovku, musíš se rozhlédnout nejprve vlevo, pak vpravo</a:t>
            </a:r>
          </a:p>
          <a:p>
            <a:pPr>
              <a:buNone/>
            </a:pPr>
            <a:r>
              <a:rPr lang="cs-CZ" sz="2100" b="1" i="1" dirty="0" smtClean="0"/>
              <a:t>		a pak znovu vlevo.</a:t>
            </a:r>
          </a:p>
          <a:p>
            <a:pPr>
              <a:buNone/>
            </a:pPr>
            <a:r>
              <a:rPr lang="cs-CZ" sz="2100" b="1" i="1" dirty="0" smtClean="0"/>
              <a:t>		</a:t>
            </a:r>
          </a:p>
          <a:p>
            <a:pPr>
              <a:buNone/>
            </a:pPr>
            <a:r>
              <a:rPr lang="cs-CZ" sz="2100" b="1" i="1" dirty="0" smtClean="0"/>
              <a:t>		Po chodníku choď vpravo, po silnici, kde není chodník, choď vlevo.</a:t>
            </a:r>
          </a:p>
          <a:p>
            <a:pPr>
              <a:buNone/>
            </a:pPr>
            <a:r>
              <a:rPr lang="cs-CZ" sz="2100" b="1" i="1" dirty="0" smtClean="0"/>
              <a:t>		</a:t>
            </a:r>
          </a:p>
          <a:p>
            <a:pPr algn="just">
              <a:buNone/>
            </a:pPr>
            <a:endParaRPr lang="cs-CZ" sz="1800" dirty="0" smtClean="0"/>
          </a:p>
        </p:txBody>
      </p:sp>
      <p:pic>
        <p:nvPicPr>
          <p:cNvPr id="1031" name="Picture 7" descr="C:\Users\Práce\AppData\Local\Microsoft\Windows\Temporary Internet Files\Content.IE5\X6SZF1YX\MM90033695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785926"/>
            <a:ext cx="762000" cy="781050"/>
          </a:xfrm>
          <a:prstGeom prst="rect">
            <a:avLst/>
          </a:prstGeom>
          <a:noFill/>
        </p:spPr>
      </p:pic>
      <p:pic>
        <p:nvPicPr>
          <p:cNvPr id="14" name="Picture 7" descr="C:\Users\Práce\AppData\Local\Microsoft\Windows\Temporary Internet Files\Content.IE5\X6SZF1YX\MM90033695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643182"/>
            <a:ext cx="762000" cy="781050"/>
          </a:xfrm>
          <a:prstGeom prst="rect">
            <a:avLst/>
          </a:prstGeom>
          <a:noFill/>
        </p:spPr>
      </p:pic>
      <p:pic>
        <p:nvPicPr>
          <p:cNvPr id="15" name="Picture 7" descr="C:\Users\Práce\AppData\Local\Microsoft\Windows\Temporary Internet Files\Content.IE5\X6SZF1YX\MM90033695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876"/>
            <a:ext cx="762000" cy="781050"/>
          </a:xfrm>
          <a:prstGeom prst="rect">
            <a:avLst/>
          </a:prstGeom>
          <a:noFill/>
        </p:spPr>
      </p:pic>
      <p:pic>
        <p:nvPicPr>
          <p:cNvPr id="16" name="Picture 7" descr="C:\Users\Práce\AppData\Local\Microsoft\Windows\Temporary Internet Files\Content.IE5\X6SZF1YX\MM90033695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429264"/>
            <a:ext cx="762000" cy="781050"/>
          </a:xfrm>
          <a:prstGeom prst="rect">
            <a:avLst/>
          </a:prstGeom>
          <a:noFill/>
        </p:spPr>
      </p:pic>
      <p:pic>
        <p:nvPicPr>
          <p:cNvPr id="17" name="Picture 7" descr="C:\Users\Práce\AppData\Local\Microsoft\Windows\Temporary Internet Files\Content.IE5\X6SZF1YX\MM90033695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500570"/>
            <a:ext cx="762000" cy="781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b="1" i="1" dirty="0" smtClean="0"/>
              <a:t>Jsi dobrý chodec?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21497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dirty="0" smtClean="0"/>
              <a:t>Pamatuj si důležitá telefonní čísla:</a:t>
            </a:r>
          </a:p>
          <a:p>
            <a:pPr>
              <a:buNone/>
            </a:pPr>
            <a:r>
              <a:rPr lang="cs-CZ" dirty="0" smtClean="0"/>
              <a:t>					</a:t>
            </a:r>
          </a:p>
          <a:p>
            <a:pPr>
              <a:buNone/>
            </a:pPr>
            <a:r>
              <a:rPr lang="cs-CZ" sz="3600" b="1" dirty="0" smtClean="0"/>
              <a:t>					158		POLICIE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</a:t>
            </a:r>
            <a:r>
              <a:rPr lang="cs-CZ" sz="3600" b="1" dirty="0" smtClean="0"/>
              <a:t>155		RYCHLÁ 							ZÁCHRANNÁ 						SLUŽBA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</a:t>
            </a:r>
            <a:r>
              <a:rPr lang="cs-CZ" sz="3600" b="1" dirty="0" smtClean="0"/>
              <a:t>150		HASIČI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59" name="Picture 11" descr="C:\Users\Práce\AppData\Local\Microsoft\Windows\Temporary Internet Files\Content.IE5\ZO002F4Q\MC9004263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071678"/>
            <a:ext cx="1826971" cy="1113739"/>
          </a:xfrm>
          <a:prstGeom prst="rect">
            <a:avLst/>
          </a:prstGeom>
          <a:noFill/>
        </p:spPr>
      </p:pic>
      <p:pic>
        <p:nvPicPr>
          <p:cNvPr id="2060" name="Picture 12" descr="C:\Users\Práce\AppData\Local\Microsoft\Windows\Temporary Internet Files\Content.IE5\0REGORVB\MC90043363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357562"/>
            <a:ext cx="1841500" cy="1333500"/>
          </a:xfrm>
          <a:prstGeom prst="rect">
            <a:avLst/>
          </a:prstGeom>
          <a:noFill/>
        </p:spPr>
      </p:pic>
      <p:pic>
        <p:nvPicPr>
          <p:cNvPr id="2061" name="Picture 13" descr="C:\Users\Práce\AppData\Local\Microsoft\Windows\Temporary Internet Files\Content.IE5\VIMBITWV\MC90042635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4857760"/>
            <a:ext cx="1827886" cy="1342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Jsi dobrý chodec </a:t>
            </a:r>
            <a:r>
              <a:rPr lang="cs-CZ" sz="3600" b="1" u="sng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opakování</a:t>
            </a:r>
            <a:endParaRPr lang="cs-CZ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643470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sz="2800" b="1" i="1" dirty="0" smtClean="0"/>
              <a:t>Na kterých místech se přechází silnice?</a:t>
            </a:r>
          </a:p>
          <a:p>
            <a:pPr marL="514350" indent="-514350">
              <a:buAutoNum type="arabicParenR"/>
            </a:pPr>
            <a:endParaRPr lang="cs-CZ" sz="2800" b="1" i="1" dirty="0" smtClean="0"/>
          </a:p>
          <a:p>
            <a:pPr marL="514350" indent="-514350">
              <a:buAutoNum type="arabicParenR"/>
            </a:pPr>
            <a:r>
              <a:rPr lang="cs-CZ" sz="2800" b="1" i="1" dirty="0" smtClean="0"/>
              <a:t>Jaká barva na semaforu umožňuje přechod silnice?</a:t>
            </a:r>
          </a:p>
          <a:p>
            <a:pPr marL="514350" indent="-514350">
              <a:buAutoNum type="arabicParenR"/>
            </a:pPr>
            <a:endParaRPr lang="cs-CZ" sz="2800" b="1" i="1" dirty="0" smtClean="0"/>
          </a:p>
          <a:p>
            <a:pPr marL="514350" indent="-514350">
              <a:buAutoNum type="arabicParenR"/>
            </a:pPr>
            <a:r>
              <a:rPr lang="cs-CZ" sz="2800" b="1" i="1" dirty="0" smtClean="0"/>
              <a:t>Můžeš si hrát na silnici?</a:t>
            </a:r>
          </a:p>
          <a:p>
            <a:pPr marL="514350" indent="-514350">
              <a:buAutoNum type="arabicParenR"/>
            </a:pPr>
            <a:endParaRPr lang="cs-CZ" sz="2800" b="1" i="1" dirty="0" smtClean="0"/>
          </a:p>
          <a:p>
            <a:pPr marL="514350" indent="-514350">
              <a:buAutoNum type="arabicParenR"/>
            </a:pPr>
            <a:r>
              <a:rPr lang="cs-CZ" sz="2800" b="1" i="1" dirty="0" smtClean="0"/>
              <a:t>Jaké telefonní číslo mají hasiči, policie a záchranná služba?</a:t>
            </a:r>
            <a:endParaRPr lang="cs-CZ" sz="2800" b="1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dirty="0"/>
              <a:t>Cit. </a:t>
            </a:r>
            <a:r>
              <a:rPr lang="cs-CZ" sz="1200" b="1" dirty="0" smtClean="0"/>
              <a:t>28.08.2013</a:t>
            </a:r>
            <a:r>
              <a:rPr lang="cs-CZ" sz="1200" b="1" dirty="0"/>
              <a:t> </a:t>
            </a:r>
            <a:r>
              <a:rPr lang="cs-CZ" sz="1200" b="1" dirty="0" smtClean="0"/>
              <a:t>- Obrazový </a:t>
            </a:r>
            <a:r>
              <a:rPr lang="cs-CZ" sz="1200" b="1" dirty="0"/>
              <a:t>materiál dostupný na:</a:t>
            </a:r>
          </a:p>
          <a:p>
            <a:pPr marL="0" indent="0">
              <a:buNone/>
            </a:pPr>
            <a:r>
              <a:rPr lang="cs-CZ" sz="1200" b="1" dirty="0" smtClean="0"/>
              <a:t>Klipart – www.office.</a:t>
            </a:r>
            <a:r>
              <a:rPr lang="cs-CZ" sz="1200" b="1" smtClean="0"/>
              <a:t>microsoft.com</a:t>
            </a:r>
            <a:endParaRPr lang="cs-CZ" sz="1200" b="1" dirty="0"/>
          </a:p>
          <a:p>
            <a:pPr marL="0" indent="0">
              <a:buNone/>
            </a:pPr>
            <a:r>
              <a:rPr lang="cs-CZ" sz="1200" b="1" dirty="0"/>
              <a:t>Další materiály jsou z vlastního zdroje</a:t>
            </a:r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38040131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166</Words>
  <Application>Microsoft Office PowerPoint</Application>
  <PresentationFormat>Předvádění na obrazovce (4:3)</PresentationFormat>
  <Paragraphs>66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Jsi dobrý chodec?</vt:lpstr>
      <vt:lpstr>Jsi dobrý chodec?</vt:lpstr>
      <vt:lpstr>Jsi dobrý chodec – opakování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Práce</dc:creator>
  <cp:lastModifiedBy>Dum</cp:lastModifiedBy>
  <cp:revision>8</cp:revision>
  <dcterms:created xsi:type="dcterms:W3CDTF">2013-12-30T08:17:14Z</dcterms:created>
  <dcterms:modified xsi:type="dcterms:W3CDTF">2014-07-16T10:37:52Z</dcterms:modified>
</cp:coreProperties>
</file>