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33458090"/>
              </p:ext>
            </p:extLst>
          </p:nvPr>
        </p:nvGraphicFramePr>
        <p:xfrm>
          <a:off x="539552" y="1691774"/>
          <a:ext cx="8064896" cy="467929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92265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VY_12_INOVACE_137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Prvouka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Poznej roční období - Podzim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Znaky podzimu, poznávání z obrázků,</a:t>
                      </a:r>
                      <a:r>
                        <a:rPr lang="cs-CZ" sz="1400" baseline="0" dirty="0" smtClean="0"/>
                        <a:t> rozlišování ročních období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01.09.2013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03.10.2013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38962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Poznej roční období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428736"/>
            <a:ext cx="9001156" cy="542926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b="1" i="1" dirty="0" smtClean="0"/>
              <a:t>Pojmenuj obrázky a počáteční písmeno napiš do tajenky.</a:t>
            </a:r>
          </a:p>
          <a:p>
            <a:pPr>
              <a:buNone/>
            </a:pPr>
            <a:endParaRPr lang="cs-CZ" sz="2400" dirty="0"/>
          </a:p>
        </p:txBody>
      </p:sp>
      <p:pic>
        <p:nvPicPr>
          <p:cNvPr id="1026" name="Picture 2" descr="C:\Users\Práce\AppData\Local\Microsoft\Windows\Temporary Internet Files\Content.IE5\ZO002F4Q\MP90026272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2285992"/>
            <a:ext cx="1357322" cy="2000264"/>
          </a:xfrm>
          <a:prstGeom prst="rect">
            <a:avLst/>
          </a:prstGeom>
          <a:noFill/>
        </p:spPr>
      </p:pic>
      <p:pic>
        <p:nvPicPr>
          <p:cNvPr id="1027" name="Picture 3" descr="C:\Users\Práce\AppData\Local\Microsoft\Windows\Temporary Internet Files\Content.IE5\ZO002F4Q\MP90044862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43042" y="3929066"/>
            <a:ext cx="1785950" cy="142876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028" name="Picture 4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00364" y="2143116"/>
            <a:ext cx="1357322" cy="1214446"/>
          </a:xfrm>
          <a:prstGeom prst="rect">
            <a:avLst/>
          </a:prstGeom>
          <a:noFill/>
        </p:spPr>
      </p:pic>
      <p:pic>
        <p:nvPicPr>
          <p:cNvPr id="1029" name="Picture 5" descr="C:\Users\Práce\AppData\Local\Microsoft\Windows\Temporary Internet Files\Content.IE5\VIMBITWV\MC900441807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43372" y="3429000"/>
            <a:ext cx="1443038" cy="192882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030" name="Picture 6" descr="C:\Users\Práce\AppData\Local\Microsoft\Windows\Temporary Internet Files\Content.IE5\0REGORVB\MC90035591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43570" y="2143116"/>
            <a:ext cx="1375258" cy="18964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034" name="Picture 10" descr="C:\Users\Práce\AppData\Local\Microsoft\Windows\Temporary Internet Files\Content.IE5\X6SZF1YX\MC900441809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29454" y="3571876"/>
            <a:ext cx="2100258" cy="200026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1214414" y="5929330"/>
          <a:ext cx="6357984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9664"/>
                <a:gridCol w="1059664"/>
                <a:gridCol w="1059664"/>
                <a:gridCol w="1059664"/>
                <a:gridCol w="1059664"/>
                <a:gridCol w="105966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571472" y="4357694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85984" y="5429264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357554" y="3429000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3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572000" y="5429264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72198" y="4143380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5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858148" y="5643578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6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428728" y="6357958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428860" y="6357958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571868" y="6357958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3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643438" y="6357958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715008" y="6357958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5</a:t>
            </a:r>
            <a:endParaRPr lang="cs-CZ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715140" y="6357958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6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Poznej roční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500726"/>
          </a:xfrm>
          <a:ln>
            <a:solidFill>
              <a:schemeClr val="tx1"/>
            </a:solidFill>
          </a:ln>
        </p:spPr>
        <p:txBody>
          <a:bodyPr/>
          <a:lstStyle/>
          <a:p>
            <a:pPr algn="ctr">
              <a:buNone/>
            </a:pPr>
            <a:r>
              <a:rPr lang="cs-CZ" b="1" i="1" dirty="0" smtClean="0"/>
              <a:t>Škrtni, co k podzimu nepatří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:\Users\Práce\AppData\Local\Microsoft\Windows\Temporary Internet Files\Content.IE5\ZO002F4Q\MC9001228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714488"/>
            <a:ext cx="1857388" cy="2428892"/>
          </a:xfrm>
          <a:prstGeom prst="rect">
            <a:avLst/>
          </a:prstGeom>
          <a:noFill/>
        </p:spPr>
      </p:pic>
      <p:pic>
        <p:nvPicPr>
          <p:cNvPr id="2051" name="Picture 3" descr="C:\Program Files\Microsoft Office\MEDIA\CAGCAT10\j0212701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86050" y="2071678"/>
            <a:ext cx="1286561" cy="1807769"/>
          </a:xfrm>
          <a:prstGeom prst="rect">
            <a:avLst/>
          </a:prstGeom>
          <a:noFill/>
        </p:spPr>
      </p:pic>
      <p:pic>
        <p:nvPicPr>
          <p:cNvPr id="2052" name="Picture 4" descr="C:\Users\Práce\AppData\Local\Microsoft\Windows\Temporary Internet Files\Content.IE5\0REGORVB\MM900309762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2214554"/>
            <a:ext cx="1243014" cy="1857388"/>
          </a:xfrm>
          <a:prstGeom prst="rect">
            <a:avLst/>
          </a:prstGeom>
          <a:noFill/>
        </p:spPr>
      </p:pic>
      <p:pic>
        <p:nvPicPr>
          <p:cNvPr id="2053" name="Picture 5" descr="C:\Users\Práce\AppData\Local\Microsoft\Windows\Temporary Internet Files\Content.IE5\VIMBITWV\MC90005261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43702" y="2285992"/>
            <a:ext cx="1765300" cy="1619250"/>
          </a:xfrm>
          <a:prstGeom prst="rect">
            <a:avLst/>
          </a:prstGeom>
          <a:noFill/>
        </p:spPr>
      </p:pic>
      <p:pic>
        <p:nvPicPr>
          <p:cNvPr id="2055" name="Picture 7" descr="C:\Users\Práce\AppData\Local\Microsoft\Windows\Temporary Internet Files\Content.IE5\VIMBITWV\MC90035420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85984" y="4286256"/>
            <a:ext cx="1779898" cy="2416659"/>
          </a:xfrm>
          <a:prstGeom prst="rect">
            <a:avLst/>
          </a:prstGeom>
          <a:noFill/>
        </p:spPr>
      </p:pic>
      <p:pic>
        <p:nvPicPr>
          <p:cNvPr id="2056" name="Picture 8" descr="C:\Users\Práce\AppData\Local\Microsoft\Windows\Temporary Internet Files\Content.IE5\0REGORVB\MC90031027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143504" y="4500570"/>
            <a:ext cx="1405433" cy="18690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Poznej roční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072098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b="1" i="1" dirty="0" smtClean="0"/>
              <a:t>Zakroužkuj listy, které obsahují název </a:t>
            </a:r>
            <a:r>
              <a:rPr lang="cs-CZ" sz="2400" b="1" i="1" smtClean="0"/>
              <a:t>podzimního měsíce.</a:t>
            </a:r>
            <a:endParaRPr lang="cs-CZ" sz="2400" b="1" i="1" dirty="0" smtClean="0"/>
          </a:p>
          <a:p>
            <a:pPr>
              <a:buNone/>
            </a:pPr>
            <a:endParaRPr lang="cs-CZ" sz="2400" dirty="0"/>
          </a:p>
        </p:txBody>
      </p:sp>
      <p:pic>
        <p:nvPicPr>
          <p:cNvPr id="3076" name="Picture 4" descr="C:\Users\Práce\AppData\Local\Microsoft\Windows\Temporary Internet Files\Content.IE5\ZO002F4Q\MP90041177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425200"/>
            <a:ext cx="2176015" cy="18230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7" name="Picture 4" descr="C:\Users\Práce\AppData\Local\Microsoft\Windows\Temporary Internet Files\Content.IE5\ZO002F4Q\MP90041177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2425200"/>
            <a:ext cx="2160240" cy="179279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8" name="Picture 4" descr="C:\Users\Práce\AppData\Local\Microsoft\Windows\Temporary Internet Files\Content.IE5\ZO002F4Q\MP90041177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2423157"/>
            <a:ext cx="2092607" cy="179470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026" name="Picture 2" descr="C:\Users\Sborovna\AppData\Local\Microsoft\Windows\Temporary Internet Files\Content.IE5\ODMYR063\MP9004117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1692" y="4509120"/>
            <a:ext cx="2176015" cy="172819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Sborovna\AppData\Local\Microsoft\Windows\Temporary Internet Files\Content.IE5\ODMYR063\MP9004117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8152" y="4509120"/>
            <a:ext cx="2088232" cy="172819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Sborovna\AppData\Local\Microsoft\Windows\Temporary Internet Files\Content.IE5\ODMYR063\MP9004117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5" y="4509120"/>
            <a:ext cx="2092607" cy="172819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03580" y="3152044"/>
            <a:ext cx="712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leden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4356783" y="3152044"/>
            <a:ext cx="8258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červen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6843245" y="3059668"/>
            <a:ext cx="5247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září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1720466" y="5188550"/>
            <a:ext cx="6206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říjen</a:t>
            </a:r>
            <a:endParaRPr lang="cs-CZ" b="1" dirty="0"/>
          </a:p>
        </p:txBody>
      </p:sp>
      <p:sp>
        <p:nvSpPr>
          <p:cNvPr id="15" name="Obdélník 14"/>
          <p:cNvSpPr/>
          <p:nvPr/>
        </p:nvSpPr>
        <p:spPr>
          <a:xfrm>
            <a:off x="4233568" y="5166626"/>
            <a:ext cx="10374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červenec</a:t>
            </a:r>
            <a:endParaRPr lang="cs-CZ" b="1" dirty="0"/>
          </a:p>
        </p:txBody>
      </p:sp>
      <p:sp>
        <p:nvSpPr>
          <p:cNvPr id="16" name="Obdélník 15"/>
          <p:cNvSpPr/>
          <p:nvPr/>
        </p:nvSpPr>
        <p:spPr>
          <a:xfrm>
            <a:off x="6815789" y="5166626"/>
            <a:ext cx="9476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listopad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 marL="0" indent="0">
              <a:buNone/>
            </a:pPr>
            <a:r>
              <a:rPr lang="cs-CZ" sz="1200" b="1" dirty="0" smtClean="0"/>
              <a:t>Citace – 01.09.2013 – Obrazový materiál dostupný na :</a:t>
            </a:r>
            <a:endParaRPr lang="cs-CZ" sz="1200" b="1" dirty="0"/>
          </a:p>
          <a:p>
            <a:pPr marL="0" indent="0">
              <a:buNone/>
            </a:pPr>
            <a:r>
              <a:rPr lang="cs-CZ" sz="1200" b="1" dirty="0" smtClean="0"/>
              <a:t>Klipart – www.office.</a:t>
            </a:r>
            <a:r>
              <a:rPr lang="cs-CZ" sz="1200" b="1" smtClean="0"/>
              <a:t>microsoft.com</a:t>
            </a:r>
            <a:endParaRPr lang="cs-CZ" sz="1200" b="1" dirty="0"/>
          </a:p>
          <a:p>
            <a:pPr marL="0" indent="0">
              <a:buNone/>
            </a:pPr>
            <a:r>
              <a:rPr lang="cs-CZ" sz="1200" b="1" dirty="0" smtClean="0"/>
              <a:t>Další </a:t>
            </a:r>
            <a:r>
              <a:rPr lang="cs-CZ" sz="1200" b="1" dirty="0"/>
              <a:t>materiály jsou z vlastního zdroje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88188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162</Words>
  <Application>Microsoft Office PowerPoint</Application>
  <PresentationFormat>Předvádění na obrazovce (4:3)</PresentationFormat>
  <Paragraphs>55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Poznej roční období</vt:lpstr>
      <vt:lpstr>Poznej roční období</vt:lpstr>
      <vt:lpstr>Poznej roční období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Práce</dc:creator>
  <cp:lastModifiedBy>Dum</cp:lastModifiedBy>
  <cp:revision>13</cp:revision>
  <dcterms:created xsi:type="dcterms:W3CDTF">2013-12-27T20:39:10Z</dcterms:created>
  <dcterms:modified xsi:type="dcterms:W3CDTF">2014-07-16T10:36:27Z</dcterms:modified>
</cp:coreProperties>
</file>