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1804361"/>
              </p:ext>
            </p:extLst>
          </p:nvPr>
        </p:nvGraphicFramePr>
        <p:xfrm>
          <a:off x="539552" y="1691774"/>
          <a:ext cx="8064896" cy="467929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92265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VY_12_INOVACE_138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Prvouka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Podzim v lese, na zahradě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Poznávání z obrázků, znaky</a:t>
                      </a:r>
                      <a:r>
                        <a:rPr lang="cs-CZ" sz="1400" baseline="0" dirty="0" smtClean="0"/>
                        <a:t> podzimu v lese a na zahradě, podzimní svátky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01.09.2013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7.10.2013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38962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Podzim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Které ovoce a zeleninu na podzim sklízíme? Umíš je pojmenovat? Jak zpracováváme sklizené plody?</a:t>
            </a:r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b="1" dirty="0" smtClean="0"/>
              <a:t>Které svátky patří k podzimu? </a:t>
            </a:r>
          </a:p>
          <a:p>
            <a:pPr>
              <a:buNone/>
            </a:pPr>
            <a:endParaRPr lang="cs-CZ" sz="2400" dirty="0"/>
          </a:p>
        </p:txBody>
      </p:sp>
      <p:pic>
        <p:nvPicPr>
          <p:cNvPr id="1027" name="Picture 3" descr="C:\Users\Práce\AppData\Local\Microsoft\Windows\Temporary Internet Files\Content.IE5\ZO002F4Q\MP9004392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000372"/>
            <a:ext cx="2143140" cy="1928826"/>
          </a:xfrm>
          <a:prstGeom prst="rect">
            <a:avLst/>
          </a:prstGeom>
          <a:noFill/>
        </p:spPr>
      </p:pic>
      <p:pic>
        <p:nvPicPr>
          <p:cNvPr id="1029" name="Picture 5" descr="C:\Users\Práce\AppData\Local\Microsoft\Windows\Temporary Internet Files\Content.IE5\X6SZF1YX\MP9003829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2928934"/>
            <a:ext cx="1857388" cy="2071702"/>
          </a:xfrm>
          <a:prstGeom prst="rect">
            <a:avLst/>
          </a:prstGeom>
          <a:noFill/>
        </p:spPr>
      </p:pic>
      <p:pic>
        <p:nvPicPr>
          <p:cNvPr id="1030" name="Picture 6" descr="C:\Users\Práce\AppData\Local\Microsoft\Windows\Temporary Internet Files\Content.IE5\VIMBITWV\MP9003878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14942" y="2928934"/>
            <a:ext cx="1571636" cy="2000264"/>
          </a:xfrm>
          <a:prstGeom prst="rect">
            <a:avLst/>
          </a:prstGeom>
          <a:noFill/>
        </p:spPr>
      </p:pic>
      <p:pic>
        <p:nvPicPr>
          <p:cNvPr id="1031" name="Picture 7" descr="C:\Users\Práce\AppData\Local\Microsoft\Windows\Temporary Internet Files\Content.IE5\0REGORVB\MC90035856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00892" y="3000372"/>
            <a:ext cx="1521562" cy="186171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Podzim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b="1" dirty="0" smtClean="0"/>
              <a:t>Víš, které stromy na podzim opadávají? Spoj </a:t>
            </a:r>
            <a:r>
              <a:rPr lang="cs-CZ" sz="2400" b="1" dirty="0" smtClean="0"/>
              <a:t>čarou, </a:t>
            </a:r>
            <a:r>
              <a:rPr lang="cs-CZ" sz="2400" b="1" dirty="0" smtClean="0"/>
              <a:t>co k sobě patří.</a:t>
            </a:r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endParaRPr lang="cs-CZ" sz="2400" b="1" dirty="0"/>
          </a:p>
          <a:p>
            <a:pPr>
              <a:buNone/>
            </a:pPr>
            <a:endParaRPr lang="cs-CZ" sz="2400" b="1" dirty="0" smtClean="0"/>
          </a:p>
          <a:p>
            <a:pPr>
              <a:buNone/>
            </a:pPr>
            <a:r>
              <a:rPr lang="cs-CZ" sz="2400" b="1" dirty="0" smtClean="0"/>
              <a:t>		Bříza		  Jedle		    Javor	</a:t>
            </a:r>
            <a:r>
              <a:rPr lang="cs-CZ" sz="2400" b="1" dirty="0"/>
              <a:t> </a:t>
            </a:r>
            <a:r>
              <a:rPr lang="cs-CZ" sz="2400" b="1" dirty="0" smtClean="0"/>
              <a:t>    Smrk</a:t>
            </a:r>
            <a:endParaRPr lang="cs-CZ" sz="2400" b="1" dirty="0"/>
          </a:p>
        </p:txBody>
      </p:sp>
      <p:pic>
        <p:nvPicPr>
          <p:cNvPr id="2050" name="Picture 2" descr="C:\Users\Práce\AppData\Local\Microsoft\Windows\Temporary Internet Files\Content.IE5\ZO002F4Q\MC900036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428868"/>
            <a:ext cx="1643074" cy="2428892"/>
          </a:xfrm>
          <a:prstGeom prst="rect">
            <a:avLst/>
          </a:prstGeom>
          <a:noFill/>
        </p:spPr>
      </p:pic>
      <p:pic>
        <p:nvPicPr>
          <p:cNvPr id="2052" name="Picture 4" descr="C:\Users\Práce\AppData\Local\Microsoft\Windows\Temporary Internet Files\Content.IE5\ZO002F4Q\MP9004069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57488" y="2428868"/>
            <a:ext cx="1643074" cy="2428892"/>
          </a:xfrm>
          <a:prstGeom prst="rect">
            <a:avLst/>
          </a:prstGeom>
          <a:noFill/>
        </p:spPr>
      </p:pic>
      <p:pic>
        <p:nvPicPr>
          <p:cNvPr id="2053" name="Picture 5" descr="C:\Users\Práce\AppData\Local\Microsoft\Windows\Temporary Internet Files\Content.IE5\ZO002F4Q\MP900403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57752" y="2428868"/>
            <a:ext cx="1785950" cy="2428892"/>
          </a:xfrm>
          <a:prstGeom prst="rect">
            <a:avLst/>
          </a:prstGeom>
          <a:noFill/>
        </p:spPr>
      </p:pic>
      <p:pic>
        <p:nvPicPr>
          <p:cNvPr id="2055" name="Picture 7" descr="C:\Users\Práce\AppData\Local\Microsoft\Windows\Temporary Internet Files\Content.IE5\ZO002F4Q\MC90003644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9454" y="2428868"/>
            <a:ext cx="1375032" cy="24288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 smtClean="0"/>
              <a:t>Citace – 01.09.2013 - Obrazový </a:t>
            </a:r>
            <a:r>
              <a:rPr lang="cs-CZ" sz="1200" b="1" dirty="0"/>
              <a:t>materiál dostupný na:</a:t>
            </a:r>
          </a:p>
          <a:p>
            <a:pPr marL="0" indent="0">
              <a:buNone/>
            </a:pPr>
            <a:r>
              <a:rPr lang="cs-CZ" sz="1200" b="1" dirty="0" smtClean="0"/>
              <a:t>Klipart – www.office.</a:t>
            </a:r>
            <a:r>
              <a:rPr lang="cs-CZ" sz="1200" b="1" smtClean="0"/>
              <a:t>microsoft.com</a:t>
            </a:r>
            <a:endParaRPr lang="cs-CZ" sz="1200" b="1" dirty="0"/>
          </a:p>
          <a:p>
            <a:pPr marL="0" indent="0">
              <a:buNone/>
            </a:pPr>
            <a:r>
              <a:rPr lang="cs-CZ" sz="1200" b="1" dirty="0"/>
              <a:t>Další materiály jsou z vlastního zdroje</a:t>
            </a:r>
          </a:p>
          <a:p>
            <a:pPr marL="0" indent="0">
              <a:buNone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14729987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157</Words>
  <Application>Microsoft Office PowerPoint</Application>
  <PresentationFormat>Předvádění na obrazovce (4:3)</PresentationFormat>
  <Paragraphs>51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Podzim</vt:lpstr>
      <vt:lpstr>Podzim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Práce</dc:creator>
  <cp:lastModifiedBy>Dum</cp:lastModifiedBy>
  <cp:revision>10</cp:revision>
  <dcterms:created xsi:type="dcterms:W3CDTF">2013-12-27T21:25:46Z</dcterms:created>
  <dcterms:modified xsi:type="dcterms:W3CDTF">2014-07-16T10:34:40Z</dcterms:modified>
</cp:coreProperties>
</file>