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2947009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VY_12_INOVACE_139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Otázky</a:t>
                      </a:r>
                      <a:r>
                        <a:rPr lang="cs-CZ" sz="1400" baseline="0" dirty="0" smtClean="0"/>
                        <a:t> k učivu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Otázky o </a:t>
                      </a:r>
                      <a:r>
                        <a:rPr lang="cs-CZ" sz="1400" dirty="0" smtClean="0"/>
                        <a:t>podzimu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Znalosti o ročním období, přiřazování a spojování obrázků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8765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o podzimu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900634"/>
          </a:xfrm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Odpověz na otázky: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Jak poznáš, že začal podzim?</a:t>
            </a:r>
          </a:p>
          <a:p>
            <a:pPr algn="ctr">
              <a:buNone/>
            </a:pPr>
            <a:r>
              <a:rPr lang="cs-CZ" b="1" dirty="0" smtClean="0"/>
              <a:t>Kteří ptáci odlétají a proč?</a:t>
            </a:r>
          </a:p>
          <a:p>
            <a:pPr algn="ctr">
              <a:buNone/>
            </a:pPr>
            <a:r>
              <a:rPr lang="cs-CZ" b="1" dirty="0" smtClean="0"/>
              <a:t>Které ovoce na podzim dozrává?</a:t>
            </a:r>
          </a:p>
          <a:p>
            <a:pPr algn="ctr">
              <a:buNone/>
            </a:pPr>
            <a:r>
              <a:rPr lang="cs-CZ" b="1" dirty="0" smtClean="0"/>
              <a:t>Co se stane s opadaným listím?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000240"/>
            <a:ext cx="1806854" cy="1578254"/>
          </a:xfrm>
          <a:prstGeom prst="rect">
            <a:avLst/>
          </a:prstGeom>
          <a:noFill/>
        </p:spPr>
      </p:pic>
      <p:pic>
        <p:nvPicPr>
          <p:cNvPr id="4100" name="Picture 4" descr="C:\Users\Práce\AppData\Local\Microsoft\Windows\Temporary Internet Files\Content.IE5\ZO002F4Q\MC9003002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4929198"/>
            <a:ext cx="1807769" cy="1534363"/>
          </a:xfrm>
          <a:prstGeom prst="rect">
            <a:avLst/>
          </a:prstGeom>
          <a:noFill/>
        </p:spPr>
      </p:pic>
      <p:pic>
        <p:nvPicPr>
          <p:cNvPr id="4101" name="Picture 5" descr="C:\Users\Práce\AppData\Local\Microsoft\Windows\Temporary Internet Files\Content.IE5\ZO002F4Q\MC9004135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1714488"/>
            <a:ext cx="1622736" cy="2009683"/>
          </a:xfrm>
          <a:prstGeom prst="rect">
            <a:avLst/>
          </a:prstGeom>
          <a:noFill/>
        </p:spPr>
      </p:pic>
      <p:pic>
        <p:nvPicPr>
          <p:cNvPr id="4102" name="Picture 6" descr="C:\Users\Práce\AppData\Local\Microsoft\Windows\Temporary Internet Files\Content.IE5\VIMBITWV\MP9004226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857760"/>
            <a:ext cx="1928826" cy="200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44863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Otázky o podzimu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Pojmenuj živočichy na obrázcích. Jak se připravují na zimu?</a:t>
            </a:r>
          </a:p>
          <a:p>
            <a:pPr algn="ctr">
              <a:buNone/>
            </a:pPr>
            <a:r>
              <a:rPr lang="cs-CZ" sz="2400" b="1" dirty="0" smtClean="0"/>
              <a:t>Spoj živočichy s prostředím, ve kterém žijí.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786182" y="2786058"/>
            <a:ext cx="1285884" cy="10001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louka</a:t>
            </a:r>
            <a:endParaRPr lang="cs-CZ" sz="2800" b="1" i="1" dirty="0"/>
          </a:p>
        </p:txBody>
      </p:sp>
      <p:sp>
        <p:nvSpPr>
          <p:cNvPr id="5" name="Obdélník 4"/>
          <p:cNvSpPr/>
          <p:nvPr/>
        </p:nvSpPr>
        <p:spPr>
          <a:xfrm>
            <a:off x="3786182" y="4000504"/>
            <a:ext cx="1285884" cy="10001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zahrada</a:t>
            </a:r>
            <a:endParaRPr lang="cs-CZ" sz="24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3786182" y="5214950"/>
            <a:ext cx="1285884" cy="10001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/>
              <a:t>les</a:t>
            </a:r>
            <a:endParaRPr lang="cs-CZ" sz="3200" b="1" i="1" dirty="0"/>
          </a:p>
        </p:txBody>
      </p:sp>
      <p:pic>
        <p:nvPicPr>
          <p:cNvPr id="3074" name="Picture 2" descr="C:\Users\Práce\AppData\Local\Microsoft\Windows\Temporary Internet Files\Content.IE5\ZO002F4Q\MC900411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357430"/>
            <a:ext cx="1165225" cy="1619250"/>
          </a:xfrm>
          <a:prstGeom prst="rect">
            <a:avLst/>
          </a:prstGeom>
          <a:noFill/>
        </p:spPr>
      </p:pic>
      <p:pic>
        <p:nvPicPr>
          <p:cNvPr id="3078" name="Picture 6" descr="C:\Users\Práce\AppData\Local\Microsoft\Windows\Temporary Internet Files\Content.IE5\ZO002F4Q\MC900441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3571876"/>
            <a:ext cx="1816100" cy="1631950"/>
          </a:xfrm>
          <a:prstGeom prst="rect">
            <a:avLst/>
          </a:prstGeom>
          <a:noFill/>
        </p:spPr>
      </p:pic>
      <p:pic>
        <p:nvPicPr>
          <p:cNvPr id="3079" name="Picture 7" descr="C:\Users\Práce\AppData\Local\Microsoft\Windows\Temporary Internet Files\Content.IE5\VIMBITWV\MC9000245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786322"/>
            <a:ext cx="1686154" cy="1882750"/>
          </a:xfrm>
          <a:prstGeom prst="rect">
            <a:avLst/>
          </a:prstGeom>
          <a:noFill/>
        </p:spPr>
      </p:pic>
      <p:pic>
        <p:nvPicPr>
          <p:cNvPr id="3080" name="Picture 8" descr="C:\Users\Práce\AppData\Local\Microsoft\Windows\Temporary Internet Files\Content.IE5\ZO002F4Q\MC9003244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2643182"/>
            <a:ext cx="1854403" cy="1335938"/>
          </a:xfrm>
          <a:prstGeom prst="rect">
            <a:avLst/>
          </a:prstGeom>
          <a:noFill/>
        </p:spPr>
      </p:pic>
      <p:pic>
        <p:nvPicPr>
          <p:cNvPr id="3082" name="Picture 10" descr="C:\Users\Práce\AppData\Local\Microsoft\Windows\Temporary Internet Files\Content.IE5\0REGORVB\MC9004413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3429000"/>
            <a:ext cx="1806575" cy="1774825"/>
          </a:xfrm>
          <a:prstGeom prst="rect">
            <a:avLst/>
          </a:prstGeom>
          <a:noFill/>
        </p:spPr>
      </p:pic>
      <p:pic>
        <p:nvPicPr>
          <p:cNvPr id="3085" name="Picture 13" descr="C:\Users\Práce\AppData\Local\Microsoft\Windows\Temporary Internet Files\Content.IE5\X6SZF1YX\MC90033231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5143512"/>
            <a:ext cx="1831543" cy="15023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20322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 smtClean="0"/>
              <a:t>Citace – 01.09.2013 - 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Další </a:t>
            </a:r>
            <a:r>
              <a:rPr lang="cs-CZ" sz="1200" b="1" dirty="0"/>
              <a:t>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7794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169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Otázky o podzimu</vt:lpstr>
      <vt:lpstr>Otázky o podzimu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5</cp:revision>
  <dcterms:created xsi:type="dcterms:W3CDTF">2014-01-02T14:25:01Z</dcterms:created>
  <dcterms:modified xsi:type="dcterms:W3CDTF">2014-07-16T10:32:53Z</dcterms:modified>
</cp:coreProperties>
</file>