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48287619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VY_12_INOVACE_141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Zima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</a:t>
                      </a:r>
                      <a:r>
                        <a:rPr lang="cs-CZ" sz="1400" baseline="0" dirty="0" smtClean="0"/>
                        <a:t> z obrázků, zimní měsíce, vyprávění o zimě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01.10.2013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05.12.2013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6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/>
              <a:t>Pojmenuj obrázky a počáteční písmeno napiš do tajenky</a:t>
            </a:r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dirty="0"/>
          </a:p>
          <a:p>
            <a:pPr algn="ctr">
              <a:buNone/>
            </a:pPr>
            <a:endParaRPr lang="cs-CZ" sz="2400" b="1" i="1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 algn="ctr">
              <a:buNone/>
            </a:pPr>
            <a:endParaRPr lang="cs-CZ" sz="2400" b="1" i="1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1026" name="Picture 2" descr="C:\Users\Práce\AppData\Local\Microsoft\Windows\Temporary Internet Files\Content.IE5\VIMBITWV\MP9002891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2285992"/>
            <a:ext cx="1781560" cy="2686056"/>
          </a:xfrm>
          <a:prstGeom prst="rect">
            <a:avLst/>
          </a:prstGeom>
          <a:noFill/>
        </p:spPr>
      </p:pic>
      <p:pic>
        <p:nvPicPr>
          <p:cNvPr id="1027" name="Picture 3" descr="C:\Users\Práce\AppData\Local\Microsoft\Windows\Temporary Internet Files\Content.IE5\X6SZF1YX\MC9001993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2285992"/>
            <a:ext cx="1000132" cy="2714644"/>
          </a:xfrm>
          <a:prstGeom prst="rect">
            <a:avLst/>
          </a:prstGeom>
          <a:noFill/>
        </p:spPr>
      </p:pic>
      <p:pic>
        <p:nvPicPr>
          <p:cNvPr id="1028" name="Picture 4" descr="C:\Users\Práce\AppData\Local\Microsoft\Windows\Temporary Internet Files\Content.IE5\ZO002F4Q\MC90043690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93955" y="2928934"/>
            <a:ext cx="1714500" cy="1714500"/>
          </a:xfrm>
          <a:prstGeom prst="rect">
            <a:avLst/>
          </a:prstGeom>
          <a:noFill/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71604" y="5572140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7704" y="5000636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95413" y="5007027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5007027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55837" y="5007027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4</a:t>
            </a:r>
          </a:p>
        </p:txBody>
      </p:sp>
      <p:pic>
        <p:nvPicPr>
          <p:cNvPr id="5" name="Picture 2" descr="C:\Users\Sborovna\AppData\Local\Microsoft\Windows\Temporary Internet Files\Content.IE5\ODMYR063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2186" y="2842012"/>
            <a:ext cx="1973427" cy="21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859608" y="5949280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95413" y="5949280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06822" y="5949280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55836" y="5949280"/>
            <a:ext cx="5244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4</a:t>
            </a:r>
            <a:endParaRPr lang="cs-CZ" sz="20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6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  <a:ln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Řekni, které živočichy v zimě neuvidíš a proč?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Práce\AppData\Local\Microsoft\Windows\Temporary Internet Files\Content.IE5\VIMBITWV\MC900441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500306"/>
            <a:ext cx="1816100" cy="1631950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VIMBITWV\MC900424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786058"/>
            <a:ext cx="1993900" cy="1336675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X6SZF1YX\MC9003323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2786058"/>
            <a:ext cx="1829714" cy="1277417"/>
          </a:xfrm>
          <a:prstGeom prst="rect">
            <a:avLst/>
          </a:prstGeom>
          <a:noFill/>
        </p:spPr>
      </p:pic>
      <p:pic>
        <p:nvPicPr>
          <p:cNvPr id="2054" name="Picture 6" descr="C:\Users\Práce\AppData\Local\Microsoft\Windows\Temporary Internet Files\Content.IE5\0REGORVB\MC90041163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14414" y="4643446"/>
            <a:ext cx="1165225" cy="1619250"/>
          </a:xfrm>
          <a:prstGeom prst="rect">
            <a:avLst/>
          </a:prstGeom>
          <a:noFill/>
        </p:spPr>
      </p:pic>
      <p:pic>
        <p:nvPicPr>
          <p:cNvPr id="2055" name="Picture 7" descr="C:\Users\Práce\AppData\Local\Microsoft\Windows\Temporary Internet Files\Content.IE5\VIMBITWV\MC9002855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0430" y="4643446"/>
            <a:ext cx="1805940" cy="1693469"/>
          </a:xfrm>
          <a:prstGeom prst="rect">
            <a:avLst/>
          </a:prstGeom>
          <a:noFill/>
        </p:spPr>
      </p:pic>
      <p:pic>
        <p:nvPicPr>
          <p:cNvPr id="2056" name="Picture 8" descr="C:\Users\Práce\AppData\Local\Microsoft\Windows\Temporary Internet Files\Content.IE5\X6SZF1YX\MC9003561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429132"/>
            <a:ext cx="1659636" cy="18132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6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28641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i="1" dirty="0" smtClean="0"/>
              <a:t>Lidé pomáhají zvířatům překonat období zimy. Víš, co patří do krmítka?</a:t>
            </a:r>
            <a:endParaRPr lang="cs-CZ" sz="2000" b="1" i="1" dirty="0"/>
          </a:p>
        </p:txBody>
      </p:sp>
      <p:pic>
        <p:nvPicPr>
          <p:cNvPr id="3074" name="Picture 2" descr="C:\Users\Práce\AppData\Local\Microsoft\Windows\Temporary Internet Files\Content.IE5\0REGORVB\MC9003340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2786058"/>
            <a:ext cx="2143140" cy="27635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3075" name="Picture 3" descr="C:\Users\Práce\AppData\Local\Microsoft\Windows\Temporary Internet Files\Content.IE5\ZO002F4Q\MP9003905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071678"/>
            <a:ext cx="1590296" cy="2071702"/>
          </a:xfrm>
          <a:prstGeom prst="rect">
            <a:avLst/>
          </a:prstGeom>
          <a:noFill/>
        </p:spPr>
      </p:pic>
      <p:pic>
        <p:nvPicPr>
          <p:cNvPr id="3078" name="Picture 6" descr="C:\Users\Práce\AppData\Local\Microsoft\Windows\Temporary Internet Files\Content.IE5\VIMBITWV\MP9004486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429132"/>
            <a:ext cx="1357304" cy="2214554"/>
          </a:xfrm>
          <a:prstGeom prst="rect">
            <a:avLst/>
          </a:prstGeom>
          <a:noFill/>
        </p:spPr>
      </p:pic>
      <p:pic>
        <p:nvPicPr>
          <p:cNvPr id="3083" name="Picture 11" descr="C:\Users\Práce\AppData\Local\Microsoft\Windows\Temporary Internet Files\Content.IE5\ZO002F4Q\MC9004046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2285992"/>
            <a:ext cx="1917700" cy="1428750"/>
          </a:xfrm>
          <a:prstGeom prst="rect">
            <a:avLst/>
          </a:prstGeom>
          <a:noFill/>
        </p:spPr>
      </p:pic>
      <p:pic>
        <p:nvPicPr>
          <p:cNvPr id="3084" name="Picture 12" descr="C:\Users\Práce\AppData\Local\Microsoft\Windows\Temporary Internet Files\Content.IE5\X6SZF1YX\MC9004046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57224" y="4429132"/>
            <a:ext cx="1987550" cy="1924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</a:t>
            </a:r>
            <a:endParaRPr lang="cs-CZ" sz="60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643998" cy="535785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i="1" dirty="0" smtClean="0"/>
              <a:t>Hvězdičky, které obsahují název zimního měsíce, vybarvi.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6" name="7cípá hvězda 5"/>
          <p:cNvSpPr/>
          <p:nvPr/>
        </p:nvSpPr>
        <p:spPr>
          <a:xfrm>
            <a:off x="285720" y="1857364"/>
            <a:ext cx="2571768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červen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3000364" y="1857364"/>
            <a:ext cx="2714644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prosinec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6000760" y="1857364"/>
            <a:ext cx="2571768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září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285720" y="4357694"/>
            <a:ext cx="2500330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leden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3143240" y="4357694"/>
            <a:ext cx="2571768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květen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7cípá hvězda 11"/>
          <p:cNvSpPr/>
          <p:nvPr/>
        </p:nvSpPr>
        <p:spPr>
          <a:xfrm>
            <a:off x="6143636" y="4357694"/>
            <a:ext cx="2428892" cy="2286016"/>
          </a:xfrm>
          <a:prstGeom prst="star7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únor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0" indent="0">
              <a:buNone/>
            </a:pPr>
            <a:r>
              <a:rPr lang="cs-CZ" sz="1200" b="1" dirty="0" smtClean="0"/>
              <a:t>Citace – 01.10.2013 - 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50836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167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Zima</vt:lpstr>
      <vt:lpstr>Zima</vt:lpstr>
      <vt:lpstr>Zima</vt:lpstr>
      <vt:lpstr>Zima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10</cp:revision>
  <dcterms:created xsi:type="dcterms:W3CDTF">2013-12-27T20:03:41Z</dcterms:created>
  <dcterms:modified xsi:type="dcterms:W3CDTF">2014-07-16T10:26:48Z</dcterms:modified>
</cp:coreProperties>
</file>