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177652"/>
              </p:ext>
            </p:extLst>
          </p:nvPr>
        </p:nvGraphicFramePr>
        <p:xfrm>
          <a:off x="539552" y="1691774"/>
          <a:ext cx="8064896" cy="489265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92265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VY_12_INOVACE_142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Prvouka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Zimní hry a sporty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Určování správného oblečení v zimě</a:t>
                      </a:r>
                      <a:r>
                        <a:rPr lang="cs-CZ" sz="1400" dirty="0" smtClean="0"/>
                        <a:t>, ochrana </a:t>
                      </a:r>
                      <a:r>
                        <a:rPr lang="cs-CZ" sz="1400" dirty="0" smtClean="0"/>
                        <a:t>před prochladnutím</a:t>
                      </a:r>
                      <a:r>
                        <a:rPr lang="cs-CZ" sz="1400" dirty="0" smtClean="0"/>
                        <a:t>, bezpečné </a:t>
                      </a:r>
                      <a:r>
                        <a:rPr lang="cs-CZ" sz="1400" dirty="0" smtClean="0"/>
                        <a:t>chování při zimních</a:t>
                      </a:r>
                      <a:r>
                        <a:rPr lang="cs-CZ" sz="1400" baseline="0" dirty="0" smtClean="0"/>
                        <a:t> hrách a sportech</a:t>
                      </a:r>
                      <a:r>
                        <a:rPr lang="cs-CZ" sz="1400" baseline="0" dirty="0" smtClean="0"/>
                        <a:t>, předcházení </a:t>
                      </a:r>
                      <a:r>
                        <a:rPr lang="cs-CZ" sz="1400" baseline="0" dirty="0" smtClean="0"/>
                        <a:t>úrazům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01.10.2013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02.12.2013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7194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 hry a sporty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040560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/>
              <a:t>Co si v zimě oblečeš? Přidej další zimní oblečení.</a:t>
            </a:r>
            <a:endParaRPr lang="cs-CZ" sz="2800" b="1" dirty="0"/>
          </a:p>
        </p:txBody>
      </p:sp>
      <p:pic>
        <p:nvPicPr>
          <p:cNvPr id="1026" name="Picture 2" descr="F:\DCIM\387CANON\IMG_116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76872"/>
            <a:ext cx="7620000" cy="403244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72210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 hry a sporty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  <a:ln>
            <a:solidFill>
              <a:schemeClr val="tx1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Které obrázky vyjadřují zimní hry a sporty? Vybarvi je.</a:t>
            </a:r>
            <a:endParaRPr lang="cs-CZ" b="1" dirty="0"/>
          </a:p>
        </p:txBody>
      </p:sp>
      <p:pic>
        <p:nvPicPr>
          <p:cNvPr id="2050" name="Picture 2" descr="F:\DCIM\387CANON\IMG_116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381" y="2147568"/>
            <a:ext cx="7620000" cy="467982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26182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 hry a sporty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  <a:ln>
            <a:solidFill>
              <a:schemeClr val="tx1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Chováš se také tak? Řekni, co je nebezpečné.</a:t>
            </a:r>
            <a:endParaRPr lang="cs-CZ" b="1" dirty="0"/>
          </a:p>
        </p:txBody>
      </p:sp>
      <p:pic>
        <p:nvPicPr>
          <p:cNvPr id="3074" name="Picture 2" descr="F:\DCIM\387CANON\IMG_116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988840"/>
            <a:ext cx="6690320" cy="439248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50198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indent="0">
              <a:buNone/>
            </a:pPr>
            <a:r>
              <a:rPr lang="cs-CZ" sz="1200" b="1" smtClean="0"/>
              <a:t>Citace – 01.10.2013:</a:t>
            </a:r>
          </a:p>
          <a:p>
            <a:pPr marL="0" indent="0">
              <a:buNone/>
            </a:pPr>
            <a:r>
              <a:rPr lang="cs-CZ" sz="1200" b="1" smtClean="0"/>
              <a:t>Materiály </a:t>
            </a:r>
            <a:r>
              <a:rPr lang="cs-CZ" sz="1200" b="1" dirty="0"/>
              <a:t>jsou z vlastního zdroje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954837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156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Zimní hry a sporty</vt:lpstr>
      <vt:lpstr>Zimní hry a sporty</vt:lpstr>
      <vt:lpstr>Zimní hry a sporty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Sborovna</cp:lastModifiedBy>
  <cp:revision>7</cp:revision>
  <dcterms:modified xsi:type="dcterms:W3CDTF">2014-01-12T10:40:48Z</dcterms:modified>
</cp:coreProperties>
</file>