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36810811"/>
              </p:ext>
            </p:extLst>
          </p:nvPr>
        </p:nvGraphicFramePr>
        <p:xfrm>
          <a:off x="539552" y="1691774"/>
          <a:ext cx="8064896" cy="467929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92265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Člověk a jeho svět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VY_12_INOVACE_142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Prvouka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Otázky</a:t>
                      </a:r>
                      <a:r>
                        <a:rPr lang="cs-CZ" sz="1400" baseline="0" dirty="0" smtClean="0"/>
                        <a:t> k učivu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Alice Kořenková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Otázky o zimě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Určení správných</a:t>
                      </a:r>
                      <a:r>
                        <a:rPr lang="cs-CZ" sz="1400" baseline="0" dirty="0" smtClean="0"/>
                        <a:t> odpovědí na otázky o zimě, přiřazování pojmů k obrázkům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12.11.2013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05.12.2013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538962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bg1"/>
            </a:solidFill>
          </a:ln>
        </p:spPr>
        <p:txBody>
          <a:bodyPr/>
          <a:lstStyle/>
          <a:p>
            <a:r>
              <a:rPr lang="cs-CZ" b="1" u="sng" dirty="0" smtClean="0">
                <a:solidFill>
                  <a:srgbClr val="00B0F0"/>
                </a:solidFill>
              </a:rPr>
              <a:t>Odpověz na otázky o zimě</a:t>
            </a:r>
            <a:endParaRPr lang="cs-CZ" b="1" u="sng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b="1" i="1" dirty="0" smtClean="0"/>
              <a:t>Je to pravda nebo lež?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Mnoho zvířat spí v zimě ve svých norách		ANO		NE</a:t>
            </a:r>
          </a:p>
          <a:p>
            <a:pPr>
              <a:buNone/>
            </a:pPr>
            <a:r>
              <a:rPr lang="cs-CZ" sz="2000" dirty="0" smtClean="0"/>
              <a:t>Malujeme vajíčka					ANO		NE</a:t>
            </a:r>
          </a:p>
          <a:p>
            <a:pPr>
              <a:buNone/>
            </a:pPr>
            <a:r>
              <a:rPr lang="cs-CZ" sz="2000" dirty="0" smtClean="0"/>
              <a:t>Na zahradě hrabeme listí				ANO		NE</a:t>
            </a:r>
          </a:p>
          <a:p>
            <a:pPr>
              <a:buNone/>
            </a:pPr>
            <a:r>
              <a:rPr lang="cs-CZ" sz="2000" dirty="0" smtClean="0"/>
              <a:t>Chodíme teple oblečení				ANO		NE</a:t>
            </a:r>
          </a:p>
          <a:p>
            <a:pPr>
              <a:buNone/>
            </a:pPr>
            <a:r>
              <a:rPr lang="cs-CZ" sz="2000" dirty="0" smtClean="0"/>
              <a:t>Venku je teplé počasí				ANO		NE</a:t>
            </a:r>
          </a:p>
          <a:p>
            <a:pPr>
              <a:buNone/>
            </a:pPr>
            <a:r>
              <a:rPr lang="cs-CZ" sz="2000" dirty="0" smtClean="0"/>
              <a:t>Sbíráme houby					ANO		NE</a:t>
            </a:r>
          </a:p>
          <a:p>
            <a:pPr>
              <a:buNone/>
            </a:pPr>
            <a:r>
              <a:rPr lang="cs-CZ" sz="2000" dirty="0" smtClean="0"/>
              <a:t>Chodíme bruslit					ANO		NE</a:t>
            </a:r>
          </a:p>
          <a:p>
            <a:pPr>
              <a:buNone/>
            </a:pPr>
            <a:r>
              <a:rPr lang="cs-CZ" sz="2000" dirty="0" smtClean="0"/>
              <a:t>Lyžujeme na kopci				ANO 		NE</a:t>
            </a:r>
          </a:p>
          <a:p>
            <a:pPr>
              <a:buNone/>
            </a:pPr>
            <a:r>
              <a:rPr lang="cs-CZ" sz="2000" dirty="0" smtClean="0"/>
              <a:t>Těšíme se na Vánoce				ANO		NE</a:t>
            </a:r>
            <a:endParaRPr lang="cs-CZ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B0F0"/>
                </a:solidFill>
              </a:rPr>
              <a:t>Odpověz na otázky o zimě</a:t>
            </a:r>
            <a:endParaRPr lang="cs-CZ" b="1" u="sng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600200"/>
            <a:ext cx="8329642" cy="4525963"/>
          </a:xfrm>
          <a:ln>
            <a:solidFill>
              <a:schemeClr val="tx1"/>
            </a:solidFill>
          </a:ln>
        </p:spPr>
        <p:txBody>
          <a:bodyPr/>
          <a:lstStyle/>
          <a:p>
            <a:pPr algn="ctr">
              <a:buNone/>
            </a:pPr>
            <a:r>
              <a:rPr lang="cs-CZ" b="1" i="1" dirty="0" smtClean="0"/>
              <a:t>Co znamenají tato slova? Vymysli s nimi větu.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 descr="C:\Users\Práce\AppData\Local\Microsoft\Windows\Temporary Internet Files\Content.IE5\0REGORVB\MP90040672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2786058"/>
            <a:ext cx="1714512" cy="2571768"/>
          </a:xfrm>
          <a:prstGeom prst="rect">
            <a:avLst/>
          </a:prstGeom>
          <a:noFill/>
        </p:spPr>
      </p:pic>
      <p:pic>
        <p:nvPicPr>
          <p:cNvPr id="1028" name="Picture 4" descr="C:\Users\Práce\AppData\Local\Microsoft\Windows\Temporary Internet Files\Content.IE5\0REGORVB\MP90038603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28860" y="2786058"/>
            <a:ext cx="1714512" cy="2571768"/>
          </a:xfrm>
          <a:prstGeom prst="rect">
            <a:avLst/>
          </a:prstGeom>
          <a:noFill/>
        </p:spPr>
      </p:pic>
      <p:pic>
        <p:nvPicPr>
          <p:cNvPr id="1029" name="Picture 5" descr="C:\Users\Práce\AppData\Local\Microsoft\Windows\Temporary Internet Files\Content.IE5\0REGORVB\MP90044908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9124" y="2786058"/>
            <a:ext cx="1857340" cy="2571768"/>
          </a:xfrm>
          <a:prstGeom prst="rect">
            <a:avLst/>
          </a:prstGeom>
          <a:noFill/>
        </p:spPr>
      </p:pic>
      <p:pic>
        <p:nvPicPr>
          <p:cNvPr id="1030" name="Picture 6" descr="C:\Users\Práce\AppData\Local\Microsoft\Windows\Temporary Internet Files\Content.IE5\ZO002F4Q\MC90038332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43702" y="2786058"/>
            <a:ext cx="1857388" cy="257176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4" name="TextovéPole 3"/>
          <p:cNvSpPr txBox="1"/>
          <p:nvPr/>
        </p:nvSpPr>
        <p:spPr>
          <a:xfrm>
            <a:off x="637780" y="5538984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rampouchy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47228" y="5538984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náledí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09722" y="5410409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sněhová vločka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020272" y="5538984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sněžení</a:t>
            </a:r>
            <a:endParaRPr lang="cs-CZ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B0F0"/>
                </a:solidFill>
              </a:rPr>
              <a:t>Odpověz na otázky o zimě</a:t>
            </a:r>
            <a:endParaRPr lang="cs-CZ" b="1" u="sng" dirty="0">
              <a:solidFill>
                <a:srgbClr val="00B0F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pPr algn="ctr">
              <a:buNone/>
            </a:pPr>
            <a:r>
              <a:rPr lang="cs-CZ" b="1" i="1" dirty="0" smtClean="0"/>
              <a:t>Řekni věty k obrázkům o zimě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2051" name="Picture 3" descr="C:\Users\Práce\AppData\Local\Microsoft\Windows\Temporary Internet Files\Content.IE5\ZO002F4Q\MC90035534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4414" y="2857496"/>
            <a:ext cx="1580198" cy="2071702"/>
          </a:xfrm>
          <a:prstGeom prst="rect">
            <a:avLst/>
          </a:prstGeom>
          <a:noFill/>
        </p:spPr>
      </p:pic>
      <p:pic>
        <p:nvPicPr>
          <p:cNvPr id="1026" name="Picture 2" descr="C:\Users\Sborovna\AppData\Local\Microsoft\Windows\Temporary Internet Files\Content.IE5\35UO3SCO\MC90042611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769166"/>
            <a:ext cx="1584325" cy="2143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borovna\AppData\Local\Microsoft\Windows\Temporary Internet Files\Content.IE5\ODMYR063\MC90043217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91644" y="2891280"/>
            <a:ext cx="1552575" cy="183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b="1" dirty="0" smtClean="0"/>
              <a:t>Citace – 12.11.2013 - Obrazový </a:t>
            </a:r>
            <a:r>
              <a:rPr lang="cs-CZ" sz="1200" b="1" dirty="0"/>
              <a:t>materiál dostupný na:</a:t>
            </a:r>
          </a:p>
          <a:p>
            <a:pPr marL="0" indent="0">
              <a:buNone/>
            </a:pPr>
            <a:r>
              <a:rPr lang="cs-CZ" sz="1200" b="1" dirty="0" smtClean="0"/>
              <a:t>Klipart – www.office.</a:t>
            </a:r>
            <a:r>
              <a:rPr lang="cs-CZ" sz="1200" b="1" smtClean="0"/>
              <a:t>microsoft.com</a:t>
            </a:r>
            <a:endParaRPr lang="cs-CZ" sz="1200" b="1" dirty="0"/>
          </a:p>
          <a:p>
            <a:pPr marL="0" indent="0">
              <a:buNone/>
            </a:pPr>
            <a:r>
              <a:rPr lang="cs-CZ" sz="1200" b="1" dirty="0" smtClean="0"/>
              <a:t>Další </a:t>
            </a:r>
            <a:r>
              <a:rPr lang="cs-CZ" sz="1200" b="1" dirty="0"/>
              <a:t>materiály jsou z vlastního zdroje</a:t>
            </a:r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203538801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163</Words>
  <Application>Microsoft Office PowerPoint</Application>
  <PresentationFormat>Předvádění na obrazovce (4:3)</PresentationFormat>
  <Paragraphs>54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Odpověz na otázky o zimě</vt:lpstr>
      <vt:lpstr>Odpověz na otázky o zimě</vt:lpstr>
      <vt:lpstr>Odpověz na otázky o zimě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Práce</dc:creator>
  <cp:lastModifiedBy>Dum</cp:lastModifiedBy>
  <cp:revision>10</cp:revision>
  <dcterms:created xsi:type="dcterms:W3CDTF">2013-12-27T19:45:49Z</dcterms:created>
  <dcterms:modified xsi:type="dcterms:W3CDTF">2014-07-16T10:23:42Z</dcterms:modified>
</cp:coreProperties>
</file>