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4D9338-0714-454B-8E94-E019FC273136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B3F11B2-02E1-450E-B5F6-728A3BA24323}">
      <dgm:prSet phldrT="[Text]"/>
      <dgm:spPr/>
      <dgm:t>
        <a:bodyPr/>
        <a:lstStyle/>
        <a:p>
          <a:r>
            <a:rPr lang="cs-CZ" dirty="0" smtClean="0"/>
            <a:t>Václav Havel</a:t>
          </a:r>
          <a:endParaRPr lang="cs-CZ" dirty="0"/>
        </a:p>
      </dgm:t>
    </dgm:pt>
    <dgm:pt modelId="{CE50FF77-E80F-4F84-BCC9-88261FCBFA60}" type="parTrans" cxnId="{BC546BD9-D150-4335-B295-724B1C9F5E9D}">
      <dgm:prSet/>
      <dgm:spPr/>
      <dgm:t>
        <a:bodyPr/>
        <a:lstStyle/>
        <a:p>
          <a:endParaRPr lang="cs-CZ"/>
        </a:p>
      </dgm:t>
    </dgm:pt>
    <dgm:pt modelId="{E784439F-BD01-453A-9329-5DFDBBA80C82}" type="sibTrans" cxnId="{BC546BD9-D150-4335-B295-724B1C9F5E9D}">
      <dgm:prSet/>
      <dgm:spPr/>
      <dgm:t>
        <a:bodyPr/>
        <a:lstStyle/>
        <a:p>
          <a:endParaRPr lang="cs-CZ"/>
        </a:p>
      </dgm:t>
    </dgm:pt>
    <dgm:pt modelId="{63B6607B-A059-4780-8539-78869F1C85D7}">
      <dgm:prSet phldrT="[Text]"/>
      <dgm:spPr/>
      <dgm:t>
        <a:bodyPr/>
        <a:lstStyle/>
        <a:p>
          <a:r>
            <a:rPr lang="cs-CZ" dirty="0" smtClean="0"/>
            <a:t>1989/1993 – 2003</a:t>
          </a:r>
          <a:endParaRPr lang="cs-CZ" dirty="0"/>
        </a:p>
      </dgm:t>
    </dgm:pt>
    <dgm:pt modelId="{609DA4D6-B0C6-4F95-80F1-03432A54ACB4}" type="parTrans" cxnId="{A24F8E32-C694-4500-9DDE-66AF91E579A5}">
      <dgm:prSet/>
      <dgm:spPr/>
      <dgm:t>
        <a:bodyPr/>
        <a:lstStyle/>
        <a:p>
          <a:endParaRPr lang="cs-CZ"/>
        </a:p>
      </dgm:t>
    </dgm:pt>
    <dgm:pt modelId="{62183F41-5DF3-48BD-9A1A-DC90507EE1FA}" type="sibTrans" cxnId="{A24F8E32-C694-4500-9DDE-66AF91E579A5}">
      <dgm:prSet/>
      <dgm:spPr/>
      <dgm:t>
        <a:bodyPr/>
        <a:lstStyle/>
        <a:p>
          <a:endParaRPr lang="cs-CZ"/>
        </a:p>
      </dgm:t>
    </dgm:pt>
    <dgm:pt modelId="{196B50EE-1DC5-465C-A856-439E5A7B6288}">
      <dgm:prSet phldrT="[Text]"/>
      <dgm:spPr/>
      <dgm:t>
        <a:bodyPr/>
        <a:lstStyle/>
        <a:p>
          <a:r>
            <a:rPr lang="cs-CZ" dirty="0" smtClean="0"/>
            <a:t>Václav Klaus</a:t>
          </a:r>
          <a:endParaRPr lang="cs-CZ" dirty="0"/>
        </a:p>
      </dgm:t>
    </dgm:pt>
    <dgm:pt modelId="{E8BCD2FA-6E9B-418C-BDAC-CE4BB476F091}" type="parTrans" cxnId="{ADC60F8D-BEFB-407E-B14F-ACECE2C388DE}">
      <dgm:prSet/>
      <dgm:spPr/>
      <dgm:t>
        <a:bodyPr/>
        <a:lstStyle/>
        <a:p>
          <a:endParaRPr lang="cs-CZ"/>
        </a:p>
      </dgm:t>
    </dgm:pt>
    <dgm:pt modelId="{24832F68-155B-455E-9485-89CF192296F0}" type="sibTrans" cxnId="{ADC60F8D-BEFB-407E-B14F-ACECE2C388DE}">
      <dgm:prSet/>
      <dgm:spPr/>
      <dgm:t>
        <a:bodyPr/>
        <a:lstStyle/>
        <a:p>
          <a:endParaRPr lang="cs-CZ"/>
        </a:p>
      </dgm:t>
    </dgm:pt>
    <dgm:pt modelId="{E5003B86-F064-4467-A896-1FA77C245438}">
      <dgm:prSet phldrT="[Text]"/>
      <dgm:spPr/>
      <dgm:t>
        <a:bodyPr/>
        <a:lstStyle/>
        <a:p>
          <a:r>
            <a:rPr lang="cs-CZ" dirty="0" smtClean="0"/>
            <a:t>Miloš Zeman</a:t>
          </a:r>
          <a:endParaRPr lang="cs-CZ" dirty="0"/>
        </a:p>
      </dgm:t>
    </dgm:pt>
    <dgm:pt modelId="{8498C2CD-C855-4BB8-8334-63FB055E5A96}" type="parTrans" cxnId="{086913AC-6AF0-476D-A01B-3AB2FDB35F28}">
      <dgm:prSet/>
      <dgm:spPr/>
      <dgm:t>
        <a:bodyPr/>
        <a:lstStyle/>
        <a:p>
          <a:endParaRPr lang="cs-CZ"/>
        </a:p>
      </dgm:t>
    </dgm:pt>
    <dgm:pt modelId="{1A4BA080-0FF0-439E-9F45-B9F20849E7A6}" type="sibTrans" cxnId="{086913AC-6AF0-476D-A01B-3AB2FDB35F28}">
      <dgm:prSet/>
      <dgm:spPr/>
      <dgm:t>
        <a:bodyPr/>
        <a:lstStyle/>
        <a:p>
          <a:endParaRPr lang="cs-CZ"/>
        </a:p>
      </dgm:t>
    </dgm:pt>
    <dgm:pt modelId="{3DDF8FEB-30FB-470E-93C7-4EBE13555225}">
      <dgm:prSet phldrT="[Text]"/>
      <dgm:spPr/>
      <dgm:t>
        <a:bodyPr/>
        <a:lstStyle/>
        <a:p>
          <a:r>
            <a:rPr lang="cs-CZ" dirty="0" smtClean="0"/>
            <a:t>od roku 2013</a:t>
          </a:r>
          <a:endParaRPr lang="cs-CZ" dirty="0"/>
        </a:p>
      </dgm:t>
    </dgm:pt>
    <dgm:pt modelId="{8490E0C6-8E8E-4211-A33D-5A75EE7D5211}" type="parTrans" cxnId="{898D97B0-A63D-4E9C-B2F4-88AA2BF6A5DC}">
      <dgm:prSet/>
      <dgm:spPr/>
      <dgm:t>
        <a:bodyPr/>
        <a:lstStyle/>
        <a:p>
          <a:endParaRPr lang="cs-CZ"/>
        </a:p>
      </dgm:t>
    </dgm:pt>
    <dgm:pt modelId="{CA89D376-09AD-45AC-9B44-93257F06482F}" type="sibTrans" cxnId="{898D97B0-A63D-4E9C-B2F4-88AA2BF6A5DC}">
      <dgm:prSet/>
      <dgm:spPr/>
      <dgm:t>
        <a:bodyPr/>
        <a:lstStyle/>
        <a:p>
          <a:endParaRPr lang="cs-CZ"/>
        </a:p>
      </dgm:t>
    </dgm:pt>
    <dgm:pt modelId="{AC71A139-B325-4094-AC18-AE38BB129EDB}">
      <dgm:prSet phldrT="[Text]"/>
      <dgm:spPr/>
      <dgm:t>
        <a:bodyPr/>
        <a:lstStyle/>
        <a:p>
          <a:r>
            <a:rPr lang="cs-CZ" dirty="0" smtClean="0"/>
            <a:t>2003 - 2013</a:t>
          </a:r>
          <a:endParaRPr lang="cs-CZ" dirty="0"/>
        </a:p>
      </dgm:t>
    </dgm:pt>
    <dgm:pt modelId="{567753C9-907F-4B12-84FB-389413D445A7}" type="sibTrans" cxnId="{D1BF92AF-5129-4BD0-9DB6-D07AE3EC58CA}">
      <dgm:prSet/>
      <dgm:spPr/>
      <dgm:t>
        <a:bodyPr/>
        <a:lstStyle/>
        <a:p>
          <a:endParaRPr lang="cs-CZ"/>
        </a:p>
      </dgm:t>
    </dgm:pt>
    <dgm:pt modelId="{D9739752-7523-4144-89EF-19EE91016691}" type="parTrans" cxnId="{D1BF92AF-5129-4BD0-9DB6-D07AE3EC58CA}">
      <dgm:prSet/>
      <dgm:spPr/>
      <dgm:t>
        <a:bodyPr/>
        <a:lstStyle/>
        <a:p>
          <a:endParaRPr lang="cs-CZ"/>
        </a:p>
      </dgm:t>
    </dgm:pt>
    <dgm:pt modelId="{BD468F53-343C-4FC9-829F-D34626646954}" type="pres">
      <dgm:prSet presAssocID="{714D9338-0714-454B-8E94-E019FC27313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1EC41C-7069-4EFE-91BA-6B5870220CCC}" type="pres">
      <dgm:prSet presAssocID="{4B3F11B2-02E1-450E-B5F6-728A3BA24323}" presName="linNode" presStyleCnt="0"/>
      <dgm:spPr/>
    </dgm:pt>
    <dgm:pt modelId="{9261D92E-5FD0-4D57-83C0-3EAA66ADB642}" type="pres">
      <dgm:prSet presAssocID="{4B3F11B2-02E1-450E-B5F6-728A3BA24323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5EF230-E460-4EAB-AA3E-4D1B1862E4DF}" type="pres">
      <dgm:prSet presAssocID="{4B3F11B2-02E1-450E-B5F6-728A3BA24323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4DFBB-9F15-430F-A190-ADB352FCF637}" type="pres">
      <dgm:prSet presAssocID="{E784439F-BD01-453A-9329-5DFDBBA80C82}" presName="sp" presStyleCnt="0"/>
      <dgm:spPr/>
    </dgm:pt>
    <dgm:pt modelId="{637D7C91-81A5-46AC-A631-F4021695021C}" type="pres">
      <dgm:prSet presAssocID="{196B50EE-1DC5-465C-A856-439E5A7B6288}" presName="linNode" presStyleCnt="0"/>
      <dgm:spPr/>
    </dgm:pt>
    <dgm:pt modelId="{81073D5D-FB52-4810-A5D2-CB057FEEB856}" type="pres">
      <dgm:prSet presAssocID="{196B50EE-1DC5-465C-A856-439E5A7B6288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4BA9DD-EADF-4C72-A3AB-D01F1DF65ED8}" type="pres">
      <dgm:prSet presAssocID="{196B50EE-1DC5-465C-A856-439E5A7B6288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AF6668-7AD9-47D3-92EC-72C3F6270630}" type="pres">
      <dgm:prSet presAssocID="{24832F68-155B-455E-9485-89CF192296F0}" presName="sp" presStyleCnt="0"/>
      <dgm:spPr/>
    </dgm:pt>
    <dgm:pt modelId="{7C0C6483-B9DB-4BFB-A843-59FC63AF8E7F}" type="pres">
      <dgm:prSet presAssocID="{E5003B86-F064-4467-A896-1FA77C245438}" presName="linNode" presStyleCnt="0"/>
      <dgm:spPr/>
    </dgm:pt>
    <dgm:pt modelId="{328164D7-21D1-4DD5-B8C9-DEFE40836074}" type="pres">
      <dgm:prSet presAssocID="{E5003B86-F064-4467-A896-1FA77C24543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8C270E-E187-4F87-8FA5-66C10546D491}" type="pres">
      <dgm:prSet presAssocID="{E5003B86-F064-4467-A896-1FA77C245438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5C1465-B0AF-40FF-8676-A93F64EBA2BF}" type="presOf" srcId="{E5003B86-F064-4467-A896-1FA77C245438}" destId="{328164D7-21D1-4DD5-B8C9-DEFE40836074}" srcOrd="0" destOrd="0" presId="urn:microsoft.com/office/officeart/2005/8/layout/vList5"/>
    <dgm:cxn modelId="{898D97B0-A63D-4E9C-B2F4-88AA2BF6A5DC}" srcId="{E5003B86-F064-4467-A896-1FA77C245438}" destId="{3DDF8FEB-30FB-470E-93C7-4EBE13555225}" srcOrd="0" destOrd="0" parTransId="{8490E0C6-8E8E-4211-A33D-5A75EE7D5211}" sibTransId="{CA89D376-09AD-45AC-9B44-93257F06482F}"/>
    <dgm:cxn modelId="{6C99AC34-2A2F-4F22-909C-1EFB972C5677}" type="presOf" srcId="{AC71A139-B325-4094-AC18-AE38BB129EDB}" destId="{E04BA9DD-EADF-4C72-A3AB-D01F1DF65ED8}" srcOrd="0" destOrd="0" presId="urn:microsoft.com/office/officeart/2005/8/layout/vList5"/>
    <dgm:cxn modelId="{A4A638C7-9005-4DB7-86F3-D0D49B0B29E3}" type="presOf" srcId="{714D9338-0714-454B-8E94-E019FC273136}" destId="{BD468F53-343C-4FC9-829F-D34626646954}" srcOrd="0" destOrd="0" presId="urn:microsoft.com/office/officeart/2005/8/layout/vList5"/>
    <dgm:cxn modelId="{086913AC-6AF0-476D-A01B-3AB2FDB35F28}" srcId="{714D9338-0714-454B-8E94-E019FC273136}" destId="{E5003B86-F064-4467-A896-1FA77C245438}" srcOrd="2" destOrd="0" parTransId="{8498C2CD-C855-4BB8-8334-63FB055E5A96}" sibTransId="{1A4BA080-0FF0-439E-9F45-B9F20849E7A6}"/>
    <dgm:cxn modelId="{ADC60F8D-BEFB-407E-B14F-ACECE2C388DE}" srcId="{714D9338-0714-454B-8E94-E019FC273136}" destId="{196B50EE-1DC5-465C-A856-439E5A7B6288}" srcOrd="1" destOrd="0" parTransId="{E8BCD2FA-6E9B-418C-BDAC-CE4BB476F091}" sibTransId="{24832F68-155B-455E-9485-89CF192296F0}"/>
    <dgm:cxn modelId="{A664C967-F27C-4436-B79C-168F17DA4326}" type="presOf" srcId="{3DDF8FEB-30FB-470E-93C7-4EBE13555225}" destId="{E48C270E-E187-4F87-8FA5-66C10546D491}" srcOrd="0" destOrd="0" presId="urn:microsoft.com/office/officeart/2005/8/layout/vList5"/>
    <dgm:cxn modelId="{D1BF92AF-5129-4BD0-9DB6-D07AE3EC58CA}" srcId="{196B50EE-1DC5-465C-A856-439E5A7B6288}" destId="{AC71A139-B325-4094-AC18-AE38BB129EDB}" srcOrd="0" destOrd="0" parTransId="{D9739752-7523-4144-89EF-19EE91016691}" sibTransId="{567753C9-907F-4B12-84FB-389413D445A7}"/>
    <dgm:cxn modelId="{A24F8E32-C694-4500-9DDE-66AF91E579A5}" srcId="{4B3F11B2-02E1-450E-B5F6-728A3BA24323}" destId="{63B6607B-A059-4780-8539-78869F1C85D7}" srcOrd="0" destOrd="0" parTransId="{609DA4D6-B0C6-4F95-80F1-03432A54ACB4}" sibTransId="{62183F41-5DF3-48BD-9A1A-DC90507EE1FA}"/>
    <dgm:cxn modelId="{A3940EE1-36EB-4811-9C04-D96780C6DB4D}" type="presOf" srcId="{4B3F11B2-02E1-450E-B5F6-728A3BA24323}" destId="{9261D92E-5FD0-4D57-83C0-3EAA66ADB642}" srcOrd="0" destOrd="0" presId="urn:microsoft.com/office/officeart/2005/8/layout/vList5"/>
    <dgm:cxn modelId="{9EA29DC5-FE15-4E51-8EF6-519CABD816AD}" type="presOf" srcId="{196B50EE-1DC5-465C-A856-439E5A7B6288}" destId="{81073D5D-FB52-4810-A5D2-CB057FEEB856}" srcOrd="0" destOrd="0" presId="urn:microsoft.com/office/officeart/2005/8/layout/vList5"/>
    <dgm:cxn modelId="{6310A55A-7402-48EE-80FA-2658D40CD8C8}" type="presOf" srcId="{63B6607B-A059-4780-8539-78869F1C85D7}" destId="{915EF230-E460-4EAB-AA3E-4D1B1862E4DF}" srcOrd="0" destOrd="0" presId="urn:microsoft.com/office/officeart/2005/8/layout/vList5"/>
    <dgm:cxn modelId="{BC546BD9-D150-4335-B295-724B1C9F5E9D}" srcId="{714D9338-0714-454B-8E94-E019FC273136}" destId="{4B3F11B2-02E1-450E-B5F6-728A3BA24323}" srcOrd="0" destOrd="0" parTransId="{CE50FF77-E80F-4F84-BCC9-88261FCBFA60}" sibTransId="{E784439F-BD01-453A-9329-5DFDBBA80C82}"/>
    <dgm:cxn modelId="{05862F91-BE1C-48EA-83ED-9A30A96506C5}" type="presParOf" srcId="{BD468F53-343C-4FC9-829F-D34626646954}" destId="{A91EC41C-7069-4EFE-91BA-6B5870220CCC}" srcOrd="0" destOrd="0" presId="urn:microsoft.com/office/officeart/2005/8/layout/vList5"/>
    <dgm:cxn modelId="{B003222D-FEF2-40CA-BEAD-BB73F6B36422}" type="presParOf" srcId="{A91EC41C-7069-4EFE-91BA-6B5870220CCC}" destId="{9261D92E-5FD0-4D57-83C0-3EAA66ADB642}" srcOrd="0" destOrd="0" presId="urn:microsoft.com/office/officeart/2005/8/layout/vList5"/>
    <dgm:cxn modelId="{433F873D-AC69-4F49-A8FC-64C9A5D945DE}" type="presParOf" srcId="{A91EC41C-7069-4EFE-91BA-6B5870220CCC}" destId="{915EF230-E460-4EAB-AA3E-4D1B1862E4DF}" srcOrd="1" destOrd="0" presId="urn:microsoft.com/office/officeart/2005/8/layout/vList5"/>
    <dgm:cxn modelId="{CDA1A8BD-AE89-45F0-B4AD-F7D39602E52D}" type="presParOf" srcId="{BD468F53-343C-4FC9-829F-D34626646954}" destId="{8324DFBB-9F15-430F-A190-ADB352FCF637}" srcOrd="1" destOrd="0" presId="urn:microsoft.com/office/officeart/2005/8/layout/vList5"/>
    <dgm:cxn modelId="{ED5FE8A3-6EAB-4B95-B694-EBA19C0847F1}" type="presParOf" srcId="{BD468F53-343C-4FC9-829F-D34626646954}" destId="{637D7C91-81A5-46AC-A631-F4021695021C}" srcOrd="2" destOrd="0" presId="urn:microsoft.com/office/officeart/2005/8/layout/vList5"/>
    <dgm:cxn modelId="{62D19705-452B-4AA9-869B-0B7E89038513}" type="presParOf" srcId="{637D7C91-81A5-46AC-A631-F4021695021C}" destId="{81073D5D-FB52-4810-A5D2-CB057FEEB856}" srcOrd="0" destOrd="0" presId="urn:microsoft.com/office/officeart/2005/8/layout/vList5"/>
    <dgm:cxn modelId="{80587D2D-8E67-4517-B8A1-939CA43CACA6}" type="presParOf" srcId="{637D7C91-81A5-46AC-A631-F4021695021C}" destId="{E04BA9DD-EADF-4C72-A3AB-D01F1DF65ED8}" srcOrd="1" destOrd="0" presId="urn:microsoft.com/office/officeart/2005/8/layout/vList5"/>
    <dgm:cxn modelId="{CA7900B7-8F34-427F-857A-7849FA8596BE}" type="presParOf" srcId="{BD468F53-343C-4FC9-829F-D34626646954}" destId="{B4AF6668-7AD9-47D3-92EC-72C3F6270630}" srcOrd="3" destOrd="0" presId="urn:microsoft.com/office/officeart/2005/8/layout/vList5"/>
    <dgm:cxn modelId="{546ECD78-300A-4C5D-8FB0-9924D235F99F}" type="presParOf" srcId="{BD468F53-343C-4FC9-829F-D34626646954}" destId="{7C0C6483-B9DB-4BFB-A843-59FC63AF8E7F}" srcOrd="4" destOrd="0" presId="urn:microsoft.com/office/officeart/2005/8/layout/vList5"/>
    <dgm:cxn modelId="{54B5434C-8A05-47D4-B374-C73CACBEF4E0}" type="presParOf" srcId="{7C0C6483-B9DB-4BFB-A843-59FC63AF8E7F}" destId="{328164D7-21D1-4DD5-B8C9-DEFE40836074}" srcOrd="0" destOrd="0" presId="urn:microsoft.com/office/officeart/2005/8/layout/vList5"/>
    <dgm:cxn modelId="{FD4F0FAC-7385-4909-83E1-2E125654A448}" type="presParOf" srcId="{7C0C6483-B9DB-4BFB-A843-59FC63AF8E7F}" destId="{E48C270E-E187-4F87-8FA5-66C10546D49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EF230-E460-4EAB-AA3E-4D1B1862E4DF}">
      <dsp:nvSpPr>
        <dsp:cNvPr id="0" name=""/>
        <dsp:cNvSpPr/>
      </dsp:nvSpPr>
      <dsp:spPr>
        <a:xfrm rot="5400000">
          <a:off x="3620751" y="-1318425"/>
          <a:ext cx="984315" cy="387097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500" kern="1200" dirty="0" smtClean="0"/>
            <a:t>1989/1993 – 2003</a:t>
          </a:r>
          <a:endParaRPr lang="cs-CZ" sz="3500" kern="1200" dirty="0"/>
        </a:p>
      </dsp:txBody>
      <dsp:txXfrm rot="5400000">
        <a:off x="3620751" y="-1318425"/>
        <a:ext cx="984315" cy="3870973"/>
      </dsp:txXfrm>
    </dsp:sp>
    <dsp:sp modelId="{9261D92E-5FD0-4D57-83C0-3EAA66ADB642}">
      <dsp:nvSpPr>
        <dsp:cNvPr id="0" name=""/>
        <dsp:cNvSpPr/>
      </dsp:nvSpPr>
      <dsp:spPr>
        <a:xfrm>
          <a:off x="0" y="1864"/>
          <a:ext cx="2177422" cy="12303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Václav Havel</a:t>
          </a:r>
          <a:endParaRPr lang="cs-CZ" sz="3500" kern="1200" dirty="0"/>
        </a:p>
      </dsp:txBody>
      <dsp:txXfrm>
        <a:off x="0" y="1864"/>
        <a:ext cx="2177422" cy="1230394"/>
      </dsp:txXfrm>
    </dsp:sp>
    <dsp:sp modelId="{E04BA9DD-EADF-4C72-A3AB-D01F1DF65ED8}">
      <dsp:nvSpPr>
        <dsp:cNvPr id="0" name=""/>
        <dsp:cNvSpPr/>
      </dsp:nvSpPr>
      <dsp:spPr>
        <a:xfrm rot="5400000">
          <a:off x="3620751" y="-26511"/>
          <a:ext cx="984315" cy="387097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500" kern="1200" dirty="0" smtClean="0"/>
            <a:t>2003 - 2013</a:t>
          </a:r>
          <a:endParaRPr lang="cs-CZ" sz="3500" kern="1200" dirty="0"/>
        </a:p>
      </dsp:txBody>
      <dsp:txXfrm rot="5400000">
        <a:off x="3620751" y="-26511"/>
        <a:ext cx="984315" cy="3870973"/>
      </dsp:txXfrm>
    </dsp:sp>
    <dsp:sp modelId="{81073D5D-FB52-4810-A5D2-CB057FEEB856}">
      <dsp:nvSpPr>
        <dsp:cNvPr id="0" name=""/>
        <dsp:cNvSpPr/>
      </dsp:nvSpPr>
      <dsp:spPr>
        <a:xfrm>
          <a:off x="0" y="1293777"/>
          <a:ext cx="2177422" cy="12303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Václav Klaus</a:t>
          </a:r>
          <a:endParaRPr lang="cs-CZ" sz="3500" kern="1200" dirty="0"/>
        </a:p>
      </dsp:txBody>
      <dsp:txXfrm>
        <a:off x="0" y="1293777"/>
        <a:ext cx="2177422" cy="1230394"/>
      </dsp:txXfrm>
    </dsp:sp>
    <dsp:sp modelId="{E48C270E-E187-4F87-8FA5-66C10546D491}">
      <dsp:nvSpPr>
        <dsp:cNvPr id="0" name=""/>
        <dsp:cNvSpPr/>
      </dsp:nvSpPr>
      <dsp:spPr>
        <a:xfrm rot="5400000">
          <a:off x="3620751" y="1265402"/>
          <a:ext cx="984315" cy="387097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500" kern="1200" dirty="0" smtClean="0"/>
            <a:t>od roku 2013</a:t>
          </a:r>
          <a:endParaRPr lang="cs-CZ" sz="3500" kern="1200" dirty="0"/>
        </a:p>
      </dsp:txBody>
      <dsp:txXfrm rot="5400000">
        <a:off x="3620751" y="1265402"/>
        <a:ext cx="984315" cy="3870973"/>
      </dsp:txXfrm>
    </dsp:sp>
    <dsp:sp modelId="{328164D7-21D1-4DD5-B8C9-DEFE40836074}">
      <dsp:nvSpPr>
        <dsp:cNvPr id="0" name=""/>
        <dsp:cNvSpPr/>
      </dsp:nvSpPr>
      <dsp:spPr>
        <a:xfrm>
          <a:off x="0" y="2585691"/>
          <a:ext cx="2177422" cy="12303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Miloš Zeman</a:t>
          </a:r>
          <a:endParaRPr lang="cs-CZ" sz="3500" kern="1200" dirty="0"/>
        </a:p>
      </dsp:txBody>
      <dsp:txXfrm>
        <a:off x="0" y="2585691"/>
        <a:ext cx="2177422" cy="12303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4ADCD9-50BE-43D4-963C-654E58439F4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1A70BBA-4D90-418F-9D05-177472489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u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aclav_Klaus_headshot.jpg" TargetMode="External"/><Relationship Id="rId2" Type="http://schemas.openxmlformats.org/officeDocument/2006/relationships/hyperlink" Target="http://commons.wikimedia.org/wiki/File:Milo%C5%A1_Zeman_20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ague_November89_-_Wenceslas_Monument.jpg" TargetMode="External"/><Relationship Id="rId5" Type="http://schemas.openxmlformats.org/officeDocument/2006/relationships/hyperlink" Target="http://en.wikipedia.org/wiki/User:Piercetp" TargetMode="External"/><Relationship Id="rId4" Type="http://schemas.openxmlformats.org/officeDocument/2006/relationships/hyperlink" Target="http://commons.wikimedia.org/wiki/File:V%C3%A1clav_Havel_cut_ou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Prezidenti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České republiky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prezidenty České republiky.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20. 02. 2014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Prezidenti České republiky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období 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571604" y="1857364"/>
          <a:ext cx="6048396" cy="381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261D92E-5FD0-4D57-83C0-3EAA66ADB6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9261D92E-5FD0-4D57-83C0-3EAA66ADB6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1073D5D-FB52-4810-A5D2-CB057FEEB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81073D5D-FB52-4810-A5D2-CB057FEEB8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8164D7-21D1-4DD5-B8C9-DEFE408360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328164D7-21D1-4DD5-B8C9-DEFE408360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5EF230-E460-4EAB-AA3E-4D1B1862E4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graphicEl>
                                              <a:dgm id="{915EF230-E460-4EAB-AA3E-4D1B1862E4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4BA9DD-EADF-4C72-A3AB-D01F1DF65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E04BA9DD-EADF-4C72-A3AB-D01F1DF65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48C270E-E187-4F87-8FA5-66C10546D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graphicEl>
                                              <a:dgm id="{E48C270E-E187-4F87-8FA5-66C10546D4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 (1936 – 2011)</a:t>
            </a:r>
            <a:endParaRPr lang="cs-CZ" dirty="0"/>
          </a:p>
        </p:txBody>
      </p:sp>
      <p:pic>
        <p:nvPicPr>
          <p:cNvPr id="10" name="Zástupný symbol pro obsah 9" descr="Václav_Havel_cut_ou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643050"/>
            <a:ext cx="4063036" cy="4643470"/>
          </a:xfrm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Spisovatel a dramatik</a:t>
            </a:r>
          </a:p>
          <a:p>
            <a:r>
              <a:rPr lang="cs-CZ" dirty="0" smtClean="0"/>
              <a:t>1 z prvních mluvčích Charty 77</a:t>
            </a:r>
          </a:p>
          <a:p>
            <a:r>
              <a:rPr lang="cs-CZ" dirty="0" smtClean="0"/>
              <a:t>Vůdčí osobnost politických změn v listopadu 1989</a:t>
            </a:r>
          </a:p>
          <a:p>
            <a:r>
              <a:rPr lang="cs-CZ" dirty="0" smtClean="0"/>
              <a:t>Poslední prezident Československa</a:t>
            </a:r>
          </a:p>
          <a:p>
            <a:r>
              <a:rPr lang="cs-CZ" dirty="0" smtClean="0"/>
              <a:t>První prezident České republiky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24000"/>
            <a:ext cx="8329642" cy="483395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Pocházel ze známé pražské podnikatelsko-intelektuálské rodiny</a:t>
            </a:r>
          </a:p>
          <a:p>
            <a:r>
              <a:rPr lang="cs-CZ" dirty="0" smtClean="0"/>
              <a:t>Komunismus – problémy se studiem</a:t>
            </a:r>
          </a:p>
          <a:p>
            <a:r>
              <a:rPr lang="cs-CZ" dirty="0" smtClean="0"/>
              <a:t>Pracoval jako jevištní technik</a:t>
            </a:r>
          </a:p>
          <a:p>
            <a:r>
              <a:rPr lang="cs-CZ" dirty="0" smtClean="0"/>
              <a:t>1962 – 1966 dálkové studium dramaturgie na divadelní fakultě Akademie múzických umění</a:t>
            </a:r>
          </a:p>
          <a:p>
            <a:r>
              <a:rPr lang="cs-CZ" dirty="0" smtClean="0"/>
              <a:t>1. manželka Olga Šplíchalová</a:t>
            </a:r>
          </a:p>
          <a:p>
            <a:r>
              <a:rPr lang="cs-CZ" dirty="0" smtClean="0"/>
              <a:t>Předseda Klubu nezávislých spisovatelů, člen Klubu angažovaných nestraníků</a:t>
            </a:r>
          </a:p>
          <a:p>
            <a:r>
              <a:rPr lang="cs-CZ" dirty="0" smtClean="0"/>
              <a:t>1 ze zakladatelů iniciativy Charta 77 a 1 z jejich prvních mluvčích</a:t>
            </a:r>
          </a:p>
          <a:p>
            <a:r>
              <a:rPr lang="cs-CZ" dirty="0" smtClean="0"/>
              <a:t>1979 spoluzakladatel Výboru na ochranu nespravedlivě stíhaných</a:t>
            </a:r>
          </a:p>
          <a:p>
            <a:r>
              <a:rPr lang="cs-CZ" dirty="0" smtClean="0"/>
              <a:t>Celkem třikrát vězněn, ve vězení cca 5 let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Listopad 1989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829576" cy="4833958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17. listopadu 1989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Přelom ve vývoji Československa</a:t>
            </a:r>
          </a:p>
          <a:p>
            <a:r>
              <a:rPr lang="cs-CZ" dirty="0" smtClean="0"/>
              <a:t>Studentská demonstrace – na den 50. výročí uzavření vysokých škol nacisty</a:t>
            </a:r>
          </a:p>
          <a:p>
            <a:r>
              <a:rPr lang="cs-CZ" dirty="0" smtClean="0"/>
              <a:t>Řada manifestací a stávek – tzv. sametová revoluce</a:t>
            </a:r>
          </a:p>
          <a:p>
            <a:r>
              <a:rPr lang="cs-CZ" dirty="0" smtClean="0"/>
              <a:t>Vyústila v požadavek  odchodu dosavadní politické garnitury</a:t>
            </a:r>
          </a:p>
          <a:p>
            <a:r>
              <a:rPr lang="cs-CZ" dirty="0" smtClean="0"/>
              <a:t>Demise vlády, Husák jmenoval novou vládu</a:t>
            </a:r>
          </a:p>
          <a:p>
            <a:r>
              <a:rPr lang="cs-CZ" dirty="0" smtClean="0"/>
              <a:t>Setkání činoherního klubu 19.11. ustaveno Občanské fórum – Havel vedoucí představitel</a:t>
            </a:r>
          </a:p>
          <a:p>
            <a:r>
              <a:rPr lang="cs-CZ" dirty="0" smtClean="0"/>
              <a:t>29.12. 1989 Václav Havel zvolen prezidentem ČSSR</a:t>
            </a:r>
          </a:p>
          <a:p>
            <a:r>
              <a:rPr lang="cs-CZ" dirty="0" smtClean="0"/>
              <a:t>březen 1990 změněn název státu na  Česká a Slovenská federativní republika</a:t>
            </a:r>
            <a:endParaRPr lang="cs-CZ" dirty="0"/>
          </a:p>
        </p:txBody>
      </p:sp>
      <p:pic>
        <p:nvPicPr>
          <p:cNvPr id="5" name="Zástupný symbol pro obsah 4" descr="Prague_November89_-_Wenceslas_Monumen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7686" y="642918"/>
            <a:ext cx="4059238" cy="2227835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24000"/>
            <a:ext cx="8258204" cy="483395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Diskuze o uspořádání vztahů mezi Čechy a Slováky</a:t>
            </a:r>
          </a:p>
          <a:p>
            <a:r>
              <a:rPr lang="cs-CZ" dirty="0" smtClean="0"/>
              <a:t>Slováci vinili federální orgány z negování slovenských zájmů </a:t>
            </a:r>
            <a:r>
              <a:rPr lang="cs-CZ" dirty="0" smtClean="0">
                <a:sym typeface="Wingdings" pitchFamily="2" charset="2"/>
              </a:rPr>
              <a:t> vznik dvou suverénních států – České republiky a Slovenské republiky 1.1. 1993</a:t>
            </a:r>
          </a:p>
          <a:p>
            <a:r>
              <a:rPr lang="cs-CZ" dirty="0" smtClean="0">
                <a:sym typeface="Wingdings" pitchFamily="2" charset="2"/>
              </a:rPr>
              <a:t>26. 1. 1993 Václav Havel zvolen prvním prezidentem České republiky</a:t>
            </a:r>
          </a:p>
          <a:p>
            <a:r>
              <a:rPr lang="cs-CZ" dirty="0" smtClean="0">
                <a:sym typeface="Wingdings" pitchFamily="2" charset="2"/>
              </a:rPr>
              <a:t>1996 umírá manželka Olga Havlová</a:t>
            </a:r>
          </a:p>
          <a:p>
            <a:r>
              <a:rPr lang="cs-CZ" dirty="0" smtClean="0">
                <a:sym typeface="Wingdings" pitchFamily="2" charset="2"/>
              </a:rPr>
              <a:t>1996 nádorové </a:t>
            </a:r>
            <a:r>
              <a:rPr lang="cs-CZ" dirty="0" smtClean="0">
                <a:sym typeface="Wingdings" pitchFamily="2" charset="2"/>
              </a:rPr>
              <a:t>onemocnění </a:t>
            </a:r>
            <a:r>
              <a:rPr lang="cs-CZ" dirty="0" smtClean="0">
                <a:sym typeface="Wingdings" pitchFamily="2" charset="2"/>
              </a:rPr>
              <a:t>plic – úspěšná léčba</a:t>
            </a:r>
          </a:p>
          <a:p>
            <a:r>
              <a:rPr lang="cs-CZ" dirty="0" smtClean="0">
                <a:sym typeface="Wingdings" pitchFamily="2" charset="2"/>
              </a:rPr>
              <a:t>2. manželka 1997 Dagmar </a:t>
            </a:r>
            <a:r>
              <a:rPr lang="cs-CZ" dirty="0" err="1" smtClean="0">
                <a:sym typeface="Wingdings" pitchFamily="2" charset="2"/>
              </a:rPr>
              <a:t>Veškrnová</a:t>
            </a:r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20.1. 1998 znovu zvolen prezidentem</a:t>
            </a:r>
          </a:p>
          <a:p>
            <a:r>
              <a:rPr lang="cs-CZ" dirty="0" smtClean="0">
                <a:sym typeface="Wingdings" pitchFamily="2" charset="2"/>
              </a:rPr>
              <a:t>Mandát vypršel 2.2. 2003</a:t>
            </a:r>
          </a:p>
          <a:p>
            <a:r>
              <a:rPr lang="cs-CZ" dirty="0" smtClean="0">
                <a:sym typeface="Wingdings" pitchFamily="2" charset="2"/>
              </a:rPr>
              <a:t>Václav Havel umírá v prosinci 2011 na Hrádečku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Klaus ( 19.6. 1941) </a:t>
            </a:r>
            <a:endParaRPr lang="cs-CZ" dirty="0"/>
          </a:p>
        </p:txBody>
      </p:sp>
      <p:pic>
        <p:nvPicPr>
          <p:cNvPr id="5" name="Zástupný symbol pro obsah 4" descr="klau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428736"/>
            <a:ext cx="3345645" cy="494636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Český ekonom a politik</a:t>
            </a:r>
          </a:p>
          <a:p>
            <a:r>
              <a:rPr lang="cs-CZ" dirty="0" smtClean="0"/>
              <a:t>Druhý český prezident</a:t>
            </a:r>
          </a:p>
          <a:p>
            <a:r>
              <a:rPr lang="cs-CZ" dirty="0" smtClean="0"/>
              <a:t>Narodil se v Praze</a:t>
            </a:r>
          </a:p>
          <a:p>
            <a:r>
              <a:rPr lang="cs-CZ" dirty="0" smtClean="0"/>
              <a:t>Studoval VŠE – obor ekonomika zahraničního obchodu, 1963 absolvoval</a:t>
            </a:r>
          </a:p>
          <a:p>
            <a:r>
              <a:rPr lang="cs-CZ" dirty="0" smtClean="0"/>
              <a:t>Studium v Itálii a USA</a:t>
            </a:r>
          </a:p>
          <a:p>
            <a:r>
              <a:rPr lang="cs-CZ" dirty="0" smtClean="0"/>
              <a:t>Pracovník Ekonomického ústavu ČSAV </a:t>
            </a:r>
            <a:r>
              <a:rPr lang="cs-CZ" dirty="0" smtClean="0">
                <a:sym typeface="Wingdings" pitchFamily="2" charset="2"/>
              </a:rPr>
              <a:t> 1969 kandidát ekonomických věd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1970 pracoval ve Státní bance Československa</a:t>
            </a:r>
          </a:p>
          <a:p>
            <a:r>
              <a:rPr lang="cs-CZ" dirty="0" smtClean="0"/>
              <a:t>1987 návrat do Prognostického ústavu, akademická činnost</a:t>
            </a:r>
          </a:p>
          <a:p>
            <a:r>
              <a:rPr lang="cs-CZ" dirty="0" smtClean="0"/>
              <a:t>1991 na UK habilitoval jako docent v oboru ekonomie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 17.11 vstoupil do politiky</a:t>
            </a:r>
          </a:p>
          <a:p>
            <a:r>
              <a:rPr lang="cs-CZ" dirty="0" smtClean="0"/>
              <a:t>Prosinec 1989 federální ministr financí</a:t>
            </a:r>
          </a:p>
          <a:p>
            <a:r>
              <a:rPr lang="cs-CZ" dirty="0" smtClean="0"/>
              <a:t>1991 místopředseda vlády ČSFR</a:t>
            </a:r>
          </a:p>
          <a:p>
            <a:r>
              <a:rPr lang="cs-CZ" dirty="0" smtClean="0"/>
              <a:t>Konec 1990 předseda nejsilnějšího politického subjektu Občanského fóra</a:t>
            </a:r>
          </a:p>
          <a:p>
            <a:r>
              <a:rPr lang="cs-CZ" dirty="0" smtClean="0"/>
              <a:t>Duben 1991 spoluzakladatel Občanské demokratické strany, předsedou do 2002</a:t>
            </a:r>
          </a:p>
          <a:p>
            <a:r>
              <a:rPr lang="cs-CZ" dirty="0" smtClean="0"/>
              <a:t>1992 se stranou vyhrál volby – předseda vlády </a:t>
            </a:r>
            <a:r>
              <a:rPr lang="cs-CZ" dirty="0" smtClean="0">
                <a:sym typeface="Wingdings" pitchFamily="2" charset="2"/>
              </a:rPr>
              <a:t> podílel se na rozdělení československé federace a vzniku ČR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Klaus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28.2. 2003 zvolen prezidentem České republiky</a:t>
            </a:r>
          </a:p>
          <a:p>
            <a:r>
              <a:rPr lang="cs-CZ" dirty="0" smtClean="0"/>
              <a:t>15.2. 2008 zvolen prezidentem ČR pro druhé funkční období</a:t>
            </a:r>
          </a:p>
          <a:p>
            <a:endParaRPr lang="cs-CZ" dirty="0" smtClean="0"/>
          </a:p>
          <a:p>
            <a:r>
              <a:rPr lang="cs-CZ" dirty="0" smtClean="0"/>
              <a:t>Nositel mnoha mezinárodních cen a čestných doktorátů</a:t>
            </a:r>
          </a:p>
          <a:p>
            <a:r>
              <a:rPr lang="cs-CZ" dirty="0" smtClean="0"/>
              <a:t>Publikoval  mnoho knih - </a:t>
            </a:r>
            <a:r>
              <a:rPr lang="cs-CZ" dirty="0" smtClean="0"/>
              <a:t>ekonomická</a:t>
            </a:r>
            <a:r>
              <a:rPr lang="cs-CZ" dirty="0" smtClean="0"/>
              <a:t>, obecně společenská a politická</a:t>
            </a:r>
          </a:p>
          <a:p>
            <a:r>
              <a:rPr lang="cs-CZ" dirty="0" smtClean="0"/>
              <a:t>Manželka </a:t>
            </a:r>
            <a:r>
              <a:rPr lang="cs-CZ" dirty="0" err="1" smtClean="0"/>
              <a:t>Livie</a:t>
            </a:r>
            <a:r>
              <a:rPr lang="cs-CZ" dirty="0" smtClean="0"/>
              <a:t> Klausová (sňatek 1968)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Václav Klaus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Zeman (28.9. 1944)</a:t>
            </a:r>
            <a:endParaRPr lang="cs-CZ" dirty="0"/>
          </a:p>
        </p:txBody>
      </p:sp>
      <p:pic>
        <p:nvPicPr>
          <p:cNvPr id="6" name="Zástupný symbol pro obsah 5" descr="Miloš_Zeman_201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39118" y="1524000"/>
            <a:ext cx="3695402" cy="45720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Český politik, ekonom, prognostik </a:t>
            </a:r>
          </a:p>
          <a:p>
            <a:r>
              <a:rPr lang="cs-CZ" dirty="0" smtClean="0"/>
              <a:t>3. prezident České republiky</a:t>
            </a:r>
          </a:p>
          <a:p>
            <a:r>
              <a:rPr lang="cs-CZ" dirty="0" smtClean="0"/>
              <a:t>Narozen v Kolíně</a:t>
            </a:r>
          </a:p>
          <a:p>
            <a:r>
              <a:rPr lang="cs-CZ" dirty="0" smtClean="0"/>
              <a:t>1959 – 1963 Střední ekonomická škola v Kolíně – referát o Masarykovi </a:t>
            </a:r>
            <a:r>
              <a:rPr lang="cs-CZ" dirty="0" smtClean="0">
                <a:sym typeface="Wingdings" pitchFamily="2" charset="2"/>
              </a:rPr>
              <a:t> zákaz VŠ</a:t>
            </a:r>
          </a:p>
          <a:p>
            <a:r>
              <a:rPr lang="cs-CZ" dirty="0" smtClean="0">
                <a:sym typeface="Wingdings" pitchFamily="2" charset="2"/>
              </a:rPr>
              <a:t>Do 1967 pracuje v Tatře</a:t>
            </a:r>
          </a:p>
          <a:p>
            <a:r>
              <a:rPr lang="cs-CZ" dirty="0" smtClean="0">
                <a:sym typeface="Wingdings" pitchFamily="2" charset="2"/>
              </a:rPr>
              <a:t>1965 dálkově studium VŠE v Praze - obor národohospodářské plánování, přestup na denní studium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1969 promuje,  začíná vyučovat na VŠE</a:t>
            </a:r>
          </a:p>
          <a:p>
            <a:r>
              <a:rPr lang="cs-CZ" dirty="0" smtClean="0"/>
              <a:t>1968 vstup do KSČ, odtud 1970 vyloučen – nesouhlas s okupací a normalizací</a:t>
            </a:r>
          </a:p>
          <a:p>
            <a:r>
              <a:rPr lang="cs-CZ" dirty="0" smtClean="0"/>
              <a:t>1986 člen Světové prognostické společnosti</a:t>
            </a:r>
          </a:p>
          <a:p>
            <a:r>
              <a:rPr lang="cs-CZ" dirty="0" smtClean="0"/>
              <a:t>Účastnil se demonstrací na Národní třídě 17.11. 1989</a:t>
            </a:r>
          </a:p>
          <a:p>
            <a:r>
              <a:rPr lang="cs-CZ" dirty="0" smtClean="0"/>
              <a:t>Leden 1990 pracovník Prognostického ústavu</a:t>
            </a:r>
          </a:p>
          <a:p>
            <a:r>
              <a:rPr lang="cs-CZ" dirty="0" smtClean="0"/>
              <a:t>Za Občanské fórum do Federálního shromáždění</a:t>
            </a:r>
          </a:p>
          <a:p>
            <a:r>
              <a:rPr lang="cs-CZ" dirty="0" smtClean="0"/>
              <a:t>Volby 1992 kandiduje za ČSSD – poslanec</a:t>
            </a:r>
          </a:p>
          <a:p>
            <a:r>
              <a:rPr lang="cs-CZ" dirty="0" smtClean="0"/>
              <a:t>1993 předseda ČSSD</a:t>
            </a:r>
          </a:p>
          <a:p>
            <a:r>
              <a:rPr lang="cs-CZ" dirty="0" smtClean="0"/>
              <a:t>1996 – 1998 předseda Poslanecké sněmovny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Zeman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1998 předseda vlády ČR</a:t>
            </a:r>
          </a:p>
          <a:p>
            <a:r>
              <a:rPr lang="cs-CZ" dirty="0" smtClean="0"/>
              <a:t>2003 kandidoval na prezidenta ČR, nebyl zvolen</a:t>
            </a:r>
          </a:p>
          <a:p>
            <a:r>
              <a:rPr lang="cs-CZ" dirty="0" smtClean="0"/>
              <a:t>Od 2003 jako důchodce na Vysočině</a:t>
            </a:r>
          </a:p>
          <a:p>
            <a:r>
              <a:rPr lang="cs-CZ" dirty="0" smtClean="0"/>
              <a:t>2005 kniha „Jak jsem se mýlil v politice“</a:t>
            </a:r>
          </a:p>
          <a:p>
            <a:r>
              <a:rPr lang="cs-CZ" dirty="0" smtClean="0"/>
              <a:t>2007 vystupuje z ČSSD (nesouhlas s politikou </a:t>
            </a:r>
            <a:r>
              <a:rPr lang="cs-CZ" dirty="0" err="1" smtClean="0"/>
              <a:t>Paroubka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2009 zakládá Stranu práv občanů</a:t>
            </a:r>
          </a:p>
          <a:p>
            <a:r>
              <a:rPr lang="cs-CZ" dirty="0" smtClean="0"/>
              <a:t>V druhém kole historicky první přímé volby prezidenta  získal 54,8 % hlasů a stal se prezidentem ČR (březen 2013)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Zeman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Co to bylo Občanské fórum?</a:t>
            </a:r>
          </a:p>
          <a:p>
            <a:r>
              <a:rPr lang="cs-CZ" sz="3600" dirty="0" smtClean="0"/>
              <a:t>Jaké iniciativy byl mluvčí Václav Havel?</a:t>
            </a:r>
          </a:p>
          <a:p>
            <a:r>
              <a:rPr lang="cs-CZ" sz="3600" dirty="0" smtClean="0"/>
              <a:t>Jaká byla funkce Václava Klause ve vládě po listopadu 1989?</a:t>
            </a:r>
          </a:p>
          <a:p>
            <a:r>
              <a:rPr lang="cs-CZ" sz="3600" dirty="0" smtClean="0"/>
              <a:t>Proč byl Miloš Zeman vyloučen z Komunistické strany Československa?</a:t>
            </a:r>
          </a:p>
          <a:p>
            <a:r>
              <a:rPr lang="cs-CZ" sz="3600" dirty="0" smtClean="0"/>
              <a:t>Jak byl náš současný prezident zvolen do své funkce?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DVOŘÁK, Jan, a kol. Odmaturuj ze společenských věd. 1. </a:t>
            </a:r>
            <a:r>
              <a:rPr lang="cs-CZ" sz="1100" dirty="0" err="1" smtClean="0"/>
              <a:t>vyd</a:t>
            </a:r>
            <a:r>
              <a:rPr lang="cs-CZ" sz="1100" dirty="0" smtClean="0"/>
              <a:t>. Brno: </a:t>
            </a:r>
            <a:r>
              <a:rPr lang="cs-CZ" sz="1100" dirty="0" err="1" smtClean="0"/>
              <a:t>Didaktis</a:t>
            </a:r>
            <a:r>
              <a:rPr lang="cs-CZ" sz="1100" dirty="0" smtClean="0"/>
              <a:t>, 2008, 256 s. ISBN 978-80-7358-122-0</a:t>
            </a:r>
          </a:p>
          <a:p>
            <a:r>
              <a:rPr lang="cs-CZ" sz="1100" dirty="0" smtClean="0"/>
              <a:t>LOUŽEK, Marek. </a:t>
            </a:r>
            <a:r>
              <a:rPr lang="cs-CZ" sz="1100" i="1" dirty="0" smtClean="0"/>
              <a:t>Českoslovenští a čeští prezidenti</a:t>
            </a:r>
            <a:r>
              <a:rPr lang="cs-CZ" sz="1100" dirty="0" smtClean="0"/>
              <a:t>. </a:t>
            </a:r>
            <a:r>
              <a:rPr lang="cs-CZ" sz="1100" dirty="0" err="1" smtClean="0"/>
              <a:t>Vyd</a:t>
            </a:r>
            <a:r>
              <a:rPr lang="cs-CZ" sz="1100" dirty="0" smtClean="0"/>
              <a:t>. 1. Praha: CEP, 2003, 151 s. ISBN 8086547221.</a:t>
            </a:r>
          </a:p>
          <a:p>
            <a:endParaRPr lang="cs-CZ" sz="1100" dirty="0" smtClean="0"/>
          </a:p>
          <a:p>
            <a:r>
              <a:rPr lang="cs-CZ" sz="1100" dirty="0" smtClean="0"/>
              <a:t>David Sedlecký. </a:t>
            </a:r>
            <a:r>
              <a:rPr lang="pt-BR" sz="1100" i="1" dirty="0" smtClean="0"/>
              <a:t>http://</a:t>
            </a:r>
            <a:r>
              <a:rPr lang="cs-CZ" sz="1100" i="1" dirty="0" err="1" smtClean="0"/>
              <a:t>commons.wikimedia.org</a:t>
            </a:r>
            <a:r>
              <a:rPr lang="pt-BR" sz="1100" dirty="0" smtClean="0"/>
              <a:t> [online]. [cit. 2</a:t>
            </a:r>
            <a:r>
              <a:rPr lang="cs-CZ" sz="1100" dirty="0" smtClean="0"/>
              <a:t>0.2</a:t>
            </a:r>
            <a:r>
              <a:rPr lang="pt-BR" sz="1100" dirty="0" smtClean="0"/>
              <a:t>.201</a:t>
            </a:r>
            <a:r>
              <a:rPr lang="cs-CZ" sz="1100" dirty="0" smtClean="0"/>
              <a:t>4</a:t>
            </a:r>
            <a:r>
              <a:rPr lang="pt-BR" sz="1100" dirty="0" smtClean="0"/>
              <a:t>]. Dostupný na WWW: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2"/>
              </a:rPr>
              <a:t>http://commons.wikimedia.org/wiki/File:Milo%C5%A1_Zeman_2013.JPG</a:t>
            </a:r>
            <a:endParaRPr lang="cs-CZ" sz="1100" dirty="0" smtClean="0"/>
          </a:p>
          <a:p>
            <a:r>
              <a:rPr lang="cs-CZ" sz="1100" dirty="0" smtClean="0"/>
              <a:t>Petr Novák,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..</a:t>
            </a:r>
            <a:r>
              <a:rPr lang="pt-BR" sz="1100" i="1" dirty="0" smtClean="0"/>
              <a:t>http://</a:t>
            </a:r>
            <a:r>
              <a:rPr lang="cs-CZ" sz="1100" i="1" dirty="0" err="1" smtClean="0"/>
              <a:t>commons.wikimedia.org</a:t>
            </a:r>
            <a:r>
              <a:rPr lang="pt-BR" sz="1100" dirty="0" smtClean="0"/>
              <a:t> [online]. [cit. 2</a:t>
            </a:r>
            <a:r>
              <a:rPr lang="cs-CZ" sz="1100" dirty="0" smtClean="0"/>
              <a:t>0.2</a:t>
            </a:r>
            <a:r>
              <a:rPr lang="pt-BR" sz="1100" dirty="0" smtClean="0"/>
              <a:t>.201</a:t>
            </a:r>
            <a:r>
              <a:rPr lang="cs-CZ" sz="1100" dirty="0" smtClean="0"/>
              <a:t>4</a:t>
            </a:r>
            <a:r>
              <a:rPr lang="pt-BR" sz="1100" dirty="0" smtClean="0"/>
              <a:t>]. Dostupný na WWW: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3"/>
              </a:rPr>
              <a:t>http://commons.wikimedia.org/wiki/File:Vaclav_Klaus_headshot.jpg</a:t>
            </a:r>
            <a:endParaRPr lang="cs-CZ" sz="1100" dirty="0" smtClean="0"/>
          </a:p>
          <a:p>
            <a:r>
              <a:rPr lang="cs-CZ" sz="1100" dirty="0" smtClean="0"/>
              <a:t>Ondřej Sláma. </a:t>
            </a:r>
            <a:r>
              <a:rPr lang="pt-BR" sz="1100" i="1" dirty="0" smtClean="0"/>
              <a:t>http://</a:t>
            </a:r>
            <a:r>
              <a:rPr lang="cs-CZ" sz="1100" i="1" dirty="0" err="1" smtClean="0"/>
              <a:t>commons.wikimedia.org</a:t>
            </a:r>
            <a:r>
              <a:rPr lang="pt-BR" sz="1100" dirty="0" smtClean="0"/>
              <a:t> [online]. [cit. 2</a:t>
            </a:r>
            <a:r>
              <a:rPr lang="cs-CZ" sz="1100" dirty="0" smtClean="0"/>
              <a:t>0.2</a:t>
            </a:r>
            <a:r>
              <a:rPr lang="pt-BR" sz="1100" dirty="0" smtClean="0"/>
              <a:t>.201</a:t>
            </a:r>
            <a:r>
              <a:rPr lang="cs-CZ" sz="1100" dirty="0" smtClean="0"/>
              <a:t>4</a:t>
            </a:r>
            <a:r>
              <a:rPr lang="pt-BR" sz="1100" dirty="0" smtClean="0"/>
              <a:t>]. Dostupný na WWW: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4"/>
              </a:rPr>
              <a:t>http://commons.wikimedia.org/wiki/File:V%C3%A1clav_Havel_cut_out.jpg</a:t>
            </a:r>
            <a:endParaRPr lang="cs-CZ" sz="1100" dirty="0" smtClean="0"/>
          </a:p>
          <a:p>
            <a:r>
              <a:rPr lang="cs-CZ" sz="1100" dirty="0" smtClean="0">
                <a:hlinkClick r:id="rId5" tooltip="en:User:Piercetp"/>
              </a:rPr>
              <a:t>User:</a:t>
            </a:r>
            <a:r>
              <a:rPr lang="cs-CZ" sz="1100" dirty="0" err="1" smtClean="0">
                <a:hlinkClick r:id="rId5" tooltip="en:User:Piercetp"/>
              </a:rPr>
              <a:t>Piercetp</a:t>
            </a:r>
            <a:r>
              <a:rPr lang="cs-CZ" sz="1100" dirty="0" smtClean="0"/>
              <a:t>. . </a:t>
            </a:r>
            <a:r>
              <a:rPr lang="pt-BR" sz="1100" i="1" dirty="0" smtClean="0"/>
              <a:t>http://</a:t>
            </a:r>
            <a:r>
              <a:rPr lang="cs-CZ" sz="1100" i="1" dirty="0" err="1" smtClean="0"/>
              <a:t>commons.wikimedia.org</a:t>
            </a:r>
            <a:r>
              <a:rPr lang="pt-BR" sz="1100" dirty="0" smtClean="0"/>
              <a:t> [online]. [cit. 2</a:t>
            </a:r>
            <a:r>
              <a:rPr lang="cs-CZ" sz="1100" dirty="0" smtClean="0"/>
              <a:t>0.2</a:t>
            </a:r>
            <a:r>
              <a:rPr lang="pt-BR" sz="1100" dirty="0" smtClean="0"/>
              <a:t>.201</a:t>
            </a:r>
            <a:r>
              <a:rPr lang="cs-CZ" sz="1100" dirty="0" smtClean="0"/>
              <a:t>4</a:t>
            </a:r>
            <a:r>
              <a:rPr lang="pt-BR" sz="1100" dirty="0" smtClean="0"/>
              <a:t>]. Dostupný na WWW: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http://commons.wikimedia.org/wiki/File:Prague_November89_-_Wenceslas_Monument.jpg</a:t>
            </a: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168</TotalTime>
  <Words>755</Words>
  <Application>Microsoft Office PowerPoint</Application>
  <PresentationFormat>Předvádění na obrazovce (4:3)</PresentationFormat>
  <Paragraphs>129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Snímek 1</vt:lpstr>
      <vt:lpstr>Prezidenti České republiky</vt:lpstr>
      <vt:lpstr>Funkční období </vt:lpstr>
      <vt:lpstr>Václav Havel (1936 – 2011)</vt:lpstr>
      <vt:lpstr>Václav Havel</vt:lpstr>
      <vt:lpstr>Listopad 1989</vt:lpstr>
      <vt:lpstr>Václav Havel</vt:lpstr>
      <vt:lpstr>Václav Klaus ( 19.6. 1941) </vt:lpstr>
      <vt:lpstr>Václav Klaus</vt:lpstr>
      <vt:lpstr>Václav Klaus</vt:lpstr>
      <vt:lpstr>Miloš Zeman (28.9. 1944)</vt:lpstr>
      <vt:lpstr>Miloš Zeman</vt:lpstr>
      <vt:lpstr>Miloš Zeman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24</cp:revision>
  <dcterms:created xsi:type="dcterms:W3CDTF">2014-04-19T17:18:31Z</dcterms:created>
  <dcterms:modified xsi:type="dcterms:W3CDTF">2014-07-16T13:48:00Z</dcterms:modified>
</cp:coreProperties>
</file>