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70" r:id="rId11"/>
    <p:sldId id="271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E04FE7-170E-4A0B-AC39-D2901689637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403EB9-3607-4429-A756-6B7BF3B57A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260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5F6DC7F-0EE5-4E13-9018-CFE213C902D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73CE193-7DFF-4756-9E07-DDD71A8E2EB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RADIM\Local Settings\Temporary Internet Files\Content.IE5\255JWEDF\MC900416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497" y="3645024"/>
            <a:ext cx="1472431" cy="283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RADIM\Local Settings\Temporary Internet Files\Content.IE5\8TRQ0N87\MC900438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632"/>
            <a:ext cx="2085696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RADIM\Local Settings\Temporary Internet Files\Content.IE5\255JWEDF\MC900438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53135"/>
            <a:ext cx="2419857" cy="181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RADIM\Local Settings\Temporary Internet Files\Content.IE5\ANA6GLJT\MC9004387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2392896" cy="319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8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VY_32_INOVACE_15_LIDSKÉ TĚLO_ŠTEFKOVÁ 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7467600" cy="4525963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Anotace                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Prezentace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slouží k procvičení částí </a:t>
            </a:r>
            <a:r>
              <a:rPr lang="cs-CZ" sz="1800">
                <a:latin typeface="Times New Roman" pitchFamily="18" charset="0"/>
                <a:cs typeface="Times New Roman" pitchFamily="18" charset="0"/>
              </a:rPr>
              <a:t>lidského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těla.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36576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Mgr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Radomíra Štefková</a:t>
            </a:r>
          </a:p>
          <a:p>
            <a:pPr marL="36576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Sada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DŮM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Člověk a jeho svět</a:t>
            </a:r>
          </a:p>
          <a:p>
            <a:pPr marL="36576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Předmět       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Člověk a jeho svět</a:t>
            </a:r>
          </a:p>
          <a:p>
            <a:pPr marL="36576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Očekávaný výstup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Pojmenovat hlavní části lidského těla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36576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Klíčová slova         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idské tělo          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36576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Pracoviště               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SŠ, ZŠ a MŠ, Karviná, příspěvková organizace</a:t>
            </a:r>
          </a:p>
          <a:p>
            <a:endParaRPr lang="cs-CZ" dirty="0"/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956" y="5517232"/>
            <a:ext cx="5762625" cy="108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002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951" y="332656"/>
            <a:ext cx="5260479" cy="5260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619672" y="2132856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30298" y="1840468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oko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197120" y="3178919"/>
            <a:ext cx="34912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69983" y="2799899"/>
            <a:ext cx="8451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nos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331640" y="4149080"/>
            <a:ext cx="32043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69983" y="3856692"/>
            <a:ext cx="10798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pusa</a:t>
            </a:r>
            <a:endParaRPr lang="cs-CZ" sz="32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1691680" y="5013176"/>
            <a:ext cx="29967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69983" y="4797152"/>
            <a:ext cx="13496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brada</a:t>
            </a:r>
            <a:endParaRPr lang="cs-CZ" sz="3200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6516216" y="1268760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968044" y="490206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6156176" y="2799899"/>
            <a:ext cx="12601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6372200" y="1772816"/>
            <a:ext cx="1368152" cy="676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447536" y="300534"/>
            <a:ext cx="1188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čelo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53763" y="1255693"/>
            <a:ext cx="1238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obočí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817373" y="1853535"/>
            <a:ext cx="1075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řasy</a:t>
            </a:r>
            <a:endParaRPr lang="cs-CZ" sz="32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7566985" y="2670507"/>
            <a:ext cx="1382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tváře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398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2" grpId="0"/>
      <p:bldP spid="15" grpId="0"/>
      <p:bldP spid="26" grpId="0"/>
      <p:bldP spid="29" grpId="0"/>
      <p:bldP spid="31" grpId="0"/>
      <p:bldP spid="10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P900185171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4664"/>
            <a:ext cx="4018434" cy="6040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683568" y="1772816"/>
            <a:ext cx="216024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899592" y="2780928"/>
            <a:ext cx="22322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076569" y="3615543"/>
            <a:ext cx="3305361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292080" y="2636912"/>
            <a:ext cx="23762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436096" y="4797152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67544" y="1196752"/>
            <a:ext cx="23042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99592" y="5229200"/>
            <a:ext cx="165268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79512" y="451778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prsty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9512" y="1844824"/>
            <a:ext cx="10423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dlaň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205" y="3030768"/>
            <a:ext cx="10423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ruka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3568" y="378904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trup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6087" y="5354459"/>
            <a:ext cx="10629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prsty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164288" y="2632556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rameno</a:t>
            </a:r>
            <a:endParaRPr lang="cs-CZ" sz="32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7524328" y="479715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noha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398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20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980728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je na obrázku?</a:t>
            </a:r>
            <a:endParaRPr lang="cs-CZ" sz="3200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468504"/>
              </p:ext>
            </p:extLst>
          </p:nvPr>
        </p:nvGraphicFramePr>
        <p:xfrm>
          <a:off x="3527884" y="1916832"/>
          <a:ext cx="1656184" cy="31312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Rastrový obrázek" r:id="rId3" imgW="609524" imgH="1152381" progId="Paint.Picture">
                  <p:embed/>
                </p:oleObj>
              </mc:Choice>
              <mc:Fallback>
                <p:oleObj name="Rastrový obrázek" r:id="rId3" imgW="609524" imgH="1152381" progId="Paint.Picture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27884" y="1916832"/>
                        <a:ext cx="1656184" cy="313122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588224" y="1273115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noha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5" y="3653735"/>
            <a:ext cx="21870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ruka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5013176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ucho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398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MP900422533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3603"/>
            <a:ext cx="2952328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141277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oko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119636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nohy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5404803" y="5664530"/>
            <a:ext cx="199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brada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398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6" grpId="0"/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6555224"/>
              </p:ext>
            </p:extLst>
          </p:nvPr>
        </p:nvGraphicFramePr>
        <p:xfrm>
          <a:off x="2995162" y="2492896"/>
          <a:ext cx="3153676" cy="22285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0" name="Rastrový obrázek" r:id="rId3" imgW="2333333" imgH="1657581" progId="Paint.Picture">
                  <p:embed/>
                </p:oleObj>
              </mc:Choice>
              <mc:Fallback>
                <p:oleObj name="Rastrový obrázek" r:id="rId3" imgW="2333333" imgH="1657581" progId="Paint.Picture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5162" y="2492896"/>
                        <a:ext cx="3153676" cy="22285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99592" y="148478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rameno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573325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čelo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589240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prsty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398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8259477"/>
              </p:ext>
            </p:extLst>
          </p:nvPr>
        </p:nvGraphicFramePr>
        <p:xfrm>
          <a:off x="2483768" y="2708920"/>
          <a:ext cx="3920435" cy="15121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4" name="Rastrový obrázek" r:id="rId3" imgW="2238687" imgH="866896" progId="Paint.Picture">
                  <p:embed/>
                </p:oleObj>
              </mc:Choice>
              <mc:Fallback>
                <p:oleObj name="Rastrový obrázek" r:id="rId3" imgW="2238687" imgH="866896" progId="Paint.Picture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2708920"/>
                        <a:ext cx="3920435" cy="151216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588224" y="1782108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obočí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162880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řasy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08518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koleno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398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9" grpId="0"/>
      <p:bldP spid="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9388109"/>
              </p:ext>
            </p:extLst>
          </p:nvPr>
        </p:nvGraphicFramePr>
        <p:xfrm>
          <a:off x="2843808" y="1916832"/>
          <a:ext cx="2664296" cy="25458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8" name="Rastrový obrázek" r:id="rId3" imgW="4734586" imgH="4525007" progId="Paint.Picture">
                  <p:embed/>
                </p:oleObj>
              </mc:Choice>
              <mc:Fallback>
                <p:oleObj name="Rastrový obrázek" r:id="rId3" imgW="4734586" imgH="4525007" progId="Paint.Picture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1916832"/>
                        <a:ext cx="2664296" cy="254588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162880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ucho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2213575"/>
            <a:ext cx="900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20634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ruka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64271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3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3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2116530"/>
              </p:ext>
            </p:extLst>
          </p:nvPr>
        </p:nvGraphicFramePr>
        <p:xfrm>
          <a:off x="2547338" y="2132856"/>
          <a:ext cx="4049324" cy="20558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6" name="Rastrový obrázek" r:id="rId3" imgW="3095238" imgH="1580952" progId="Paint.Picture">
                  <p:embed/>
                </p:oleObj>
              </mc:Choice>
              <mc:Fallback>
                <p:oleObj name="Rastrový obrázek" r:id="rId3" imgW="3095238" imgH="1580952" progId="Paint.Picture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47338" y="2132856"/>
                        <a:ext cx="4049324" cy="205581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87624" y="105273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dlaň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760348"/>
            <a:ext cx="10441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nos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87924" y="5076473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ucho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52559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5711580"/>
              </p:ext>
            </p:extLst>
          </p:nvPr>
        </p:nvGraphicFramePr>
        <p:xfrm>
          <a:off x="2339752" y="2636912"/>
          <a:ext cx="4464496" cy="14173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2" name="Rastrový obrázek" r:id="rId3" imgW="5439534" imgH="1724266" progId="Paint.Picture">
                  <p:embed/>
                </p:oleObj>
              </mc:Choice>
              <mc:Fallback>
                <p:oleObj name="Rastrový obrázek" r:id="rId3" imgW="5439534" imgH="1724266" progId="Paint.Picture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2636912"/>
                        <a:ext cx="4464496" cy="141730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15616" y="1078547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řasy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78294" y="1096083"/>
            <a:ext cx="9721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čelo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544522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pusa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7174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8" grpId="0"/>
      <p:bldP spid="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6668388"/>
              </p:ext>
            </p:extLst>
          </p:nvPr>
        </p:nvGraphicFramePr>
        <p:xfrm>
          <a:off x="3131840" y="2204864"/>
          <a:ext cx="3366056" cy="12546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2" name="Rastrový obrázek" r:id="rId3" imgW="3142857" imgH="1171429" progId="Paint.Picture">
                  <p:embed/>
                </p:oleObj>
              </mc:Choice>
              <mc:Fallback>
                <p:oleObj name="Rastrový obrázek" r:id="rId3" imgW="3142857" imgH="1171429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2204864"/>
                        <a:ext cx="3366056" cy="125462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27584" y="97637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obočí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5229200"/>
            <a:ext cx="1260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jazyk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80312" y="4221087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trup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9312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1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9" grpId="1"/>
      <p:bldP spid="10" grpId="0"/>
      <p:bldP spid="1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8367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/>
              <a:t>: Microsoft Office Klipart</a:t>
            </a:r>
          </a:p>
        </p:txBody>
      </p:sp>
    </p:spTree>
    <p:extLst>
      <p:ext uri="{BB962C8B-B14F-4D97-AF65-F5344CB8AC3E}">
        <p14:creationId xmlns:p14="http://schemas.microsoft.com/office/powerpoint/2010/main" val="68102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61</Words>
  <Application>Microsoft Office PowerPoint</Application>
  <PresentationFormat>Předvádění na obrazovce (4:3)</PresentationFormat>
  <Paragraphs>50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Technický</vt:lpstr>
      <vt:lpstr>Rastrový obrázek</vt:lpstr>
      <vt:lpstr>Lidské tělo</vt:lpstr>
      <vt:lpstr> VY_32_INOVACE_15_LIDSKÉ TĚLO_ŠTEFKOVÁ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</dc:title>
  <dc:creator>Radim Štefek</dc:creator>
  <cp:lastModifiedBy>stefkova</cp:lastModifiedBy>
  <cp:revision>34</cp:revision>
  <dcterms:created xsi:type="dcterms:W3CDTF">2012-03-24T19:35:18Z</dcterms:created>
  <dcterms:modified xsi:type="dcterms:W3CDTF">2012-04-10T13:20:53Z</dcterms:modified>
</cp:coreProperties>
</file>