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9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82" r:id="rId17"/>
    <p:sldId id="271" r:id="rId18"/>
    <p:sldId id="272" r:id="rId19"/>
    <p:sldId id="273" r:id="rId20"/>
    <p:sldId id="274" r:id="rId21"/>
    <p:sldId id="275" r:id="rId22"/>
    <p:sldId id="276" r:id="rId23"/>
    <p:sldId id="279" r:id="rId24"/>
    <p:sldId id="277" r:id="rId25"/>
    <p:sldId id="278" r:id="rId26"/>
    <p:sldId id="280" r:id="rId27"/>
    <p:sldId id="281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DFBDE9-B5F4-4A96-AAC7-07C681A58B4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8FA04-1307-4F36-9EDA-B0AF9807A3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101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88FA04-1307-4F36-9EDA-B0AF9807A3F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9127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685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5736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0490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0507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4222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919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8686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783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9567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5893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0774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78F5F-DED5-4C5F-A8AA-028A256D5A01}" type="datetimeFigureOut">
              <a:rPr lang="cs-CZ" smtClean="0"/>
              <a:pPr/>
              <a:t>22.7.2014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9C68F6-08D3-4AE2-975B-1B4B7424FF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2051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5" Type="http://schemas.openxmlformats.org/officeDocument/2006/relationships/hyperlink" Target="http://www.office.microsoft.com/" TargetMode="External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Relationship Id="rId1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91414013"/>
              </p:ext>
            </p:extLst>
          </p:nvPr>
        </p:nvGraphicFramePr>
        <p:xfrm>
          <a:off x="611561" y="1628798"/>
          <a:ext cx="7416824" cy="4893961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472275"/>
                <a:gridCol w="4944549"/>
              </a:tblGrid>
              <a:tr h="7650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>
                          <a:effectLst/>
                        </a:rPr>
                        <a:t> </a:t>
                      </a:r>
                      <a:endParaRPr lang="cs-CZ" sz="14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79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Téma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effectLst/>
                        </a:rPr>
                        <a:t> Svátky  v roce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79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Březen</a:t>
                      </a:r>
                      <a:r>
                        <a:rPr lang="cs-CZ" sz="1400" b="1" baseline="0" dirty="0" smtClean="0">
                          <a:effectLst/>
                        </a:rPr>
                        <a:t> - Velikonoce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9574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Vznik</a:t>
                      </a:r>
                      <a:r>
                        <a:rPr lang="cs-CZ" sz="1400" b="1" baseline="0" dirty="0" smtClean="0">
                          <a:effectLst/>
                        </a:rPr>
                        <a:t> Velikonoc, příprava na Velikonoce, </a:t>
                      </a:r>
                      <a:r>
                        <a:rPr lang="cs-CZ" sz="1400" b="1" dirty="0" smtClean="0">
                          <a:effectLst/>
                        </a:rPr>
                        <a:t> Pašijový týden,</a:t>
                      </a:r>
                      <a:r>
                        <a:rPr lang="cs-CZ" sz="1400" b="1" baseline="0" dirty="0" smtClean="0">
                          <a:effectLst/>
                        </a:rPr>
                        <a:t> </a:t>
                      </a:r>
                      <a:r>
                        <a:rPr lang="cs-CZ" sz="1400" b="1" dirty="0" smtClean="0">
                          <a:effectLst/>
                        </a:rPr>
                        <a:t>symboly Velikonoc a pranostiky. Nakonec se děti naučí udělat</a:t>
                      </a:r>
                      <a:r>
                        <a:rPr lang="cs-CZ" sz="1400" b="1" baseline="0" dirty="0" smtClean="0">
                          <a:effectLst/>
                        </a:rPr>
                        <a:t> si mazanec.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79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>
                          <a:effectLst/>
                        </a:rPr>
                        <a:t> 7</a:t>
                      </a:r>
                      <a:r>
                        <a:rPr lang="cs-CZ" sz="1400" b="1" smtClean="0">
                          <a:effectLst/>
                        </a:rPr>
                        <a:t>.-10. </a:t>
                      </a:r>
                      <a:r>
                        <a:rPr lang="cs-CZ" sz="1400" b="1" dirty="0">
                          <a:effectLst/>
                        </a:rPr>
                        <a:t>třída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79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b="1" dirty="0">
                          <a:effectLst/>
                        </a:rPr>
                        <a:t> Bc. Hana </a:t>
                      </a:r>
                      <a:r>
                        <a:rPr lang="cs-CZ" sz="1400" b="1" dirty="0" err="1">
                          <a:effectLst/>
                        </a:rPr>
                        <a:t>Vonšovská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796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6796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4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6796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4536504" cy="100811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62062"/>
            <a:ext cx="2736304" cy="8787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45432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76470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BŘEZEN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7774" y="2204864"/>
            <a:ext cx="3852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VELIKONOCE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5818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9896" y="836712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VELIKONOCE SLAVÍME VŽDY PRVNÍ NEDĚLI PO JARNÍM ÚPLŇKU. JSOU TO SVÁTKY JARA.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9896" y="285293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TATO NEDĚLE MŮŽE NASTAT MEZI 22. BŘEZNEM AŽ 25. DUBNEM.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9896" y="4437112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VELIKONOCŮM SE PROTO NĚKDY ŘÍKÁ „POHYBLIVÉ SVÁTKY.“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6121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5839" y="1628800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VZNIK VELIKONOC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79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VELIKONOCE SE SLAVÍ PO CELÉM SVĚTĚ VÍCE NEŽ 2000 LET.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PŘED 2000 LETY BYL UKŘIŽOVÁN JEŽÍŠ A VĚŘÍCÍ SI NA VELIKONOCE TUTO UDÁLOST PŘIPOMÍNAJÍ.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743166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VELIKONOCE TEDY VZNIKLY PO SMRTI JEŽÍŠE. DŘÍVE SE SLAVIL SVÁTEK, KTERÝ SE JMENUJE PESAH. </a:t>
            </a:r>
            <a:r>
              <a:rPr lang="cs-CZ" sz="3600" dirty="0" smtClean="0"/>
              <a:t>DODNES </a:t>
            </a:r>
            <a:r>
              <a:rPr lang="cs-CZ" sz="3600" dirty="0" smtClean="0"/>
              <a:t>JE SLAVEN, ALE VELIKONOCE JSOU MNOHEM ZNÁMĚJŠÍ.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66780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365623"/>
            <a:ext cx="82444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PŘÍPRAVA </a:t>
            </a:r>
          </a:p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NA VELIKONOCE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338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6662" y="90872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PŘÍPRAVA NA PŘÍCHOD VELIKONOC SE DĚJE JIŽ 40 DNÍ PŘED JEJICH ZAČÁTKEM.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6662" y="2561701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DODRŽUJÍ PŮST. NA 40 DNÍ SE OMEZUJÍ V JÍDLE A ZÁBAVĚ.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6662" y="429309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KAŽDÁ NEDĚLE OD POPELEČNÍ STŘEDY DO VELIKONOC MĚLA SVŮJ NÁZEV.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39959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01687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1. NEDĚLE POSTNÍ - ČERNÁ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5063" y="1556792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NÁZEV ČERNÁ NEDĚLE VZNIKL KVŮLI TMAVÝM BARVÁM, DO KTERÝCH SE ŽENY V OBDOBÍ PŮSTU OBLÉKALY. NOSILY HLAVNĚ ČERNÉ ŠÁTKY.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181" y="422108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JINDE SE TÉTO NEDĚLI ŘÍKALO LIŠČÍ, PUČÁLKA A NEBO PYTLOVÁ.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956339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3677" y="69269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2. NEDĚLE POSTNÍ - PRAŽNÁ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5685" y="1628800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JMÉNO TÉTO NEDĚLE JE PODLE NÁZVU JÍDLA, KTERÉ SE V TENTO DEN VAŘILO. BYLA TO „PRAŽMA.“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5685" y="3501008"/>
            <a:ext cx="7946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PRAŽMA JE JÍDLO Z PRAŽENÉHO OBILÍ.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133" y="4365104"/>
            <a:ext cx="77729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JINÉ JMÉNO PRO TUTO NEDĚLI JE „SAZOMETNÁ“, PROTOŽE SE ČISTILY KOMÍNY OD SAZÍ.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0699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3. NEDĚLE POSTNÍ - KÝCHAVÁ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2045" y="1600347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SI MĚLI NA KÝCHAVOU NEDĚLI ALESPOŇ TŘIKRÁT KÝCHNOUT, ABY BYLI CELÝ ROK ZDRAVÍ.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796" y="3717032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NĚKDE SE ŘÍKALO, ŽE KOLIKRÁT SI ČLOVĚK V TENTO DEN KÝCHNE, TOLIK LET BUDE JEŠTĚ NAŽIVU.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3578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8588" y="700870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4. NEDĚLE POSTNÍ - DRUŽEBNÁ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08731"/>
            <a:ext cx="80003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DRUŽEBNÁ SE JÍ ŘÍKALO PROTO, ŽE NA TENTO JEDINÝ DEN BYLO V DOBĚ PŮSTU POVOLENO SVOBODNÝM MLADÝM LIDEM SE VE VSI SEJÍT A VESELIT SE.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188831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PŘI TÉTO PŘÍLEŽITOSTI SE PEKLY KOLÁČE S NÁPLNĚMI, KTERÝM SE ŘÍKALO „DRUŽBANCE.“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72501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5. NEDĚLE POSTNÍ - SMRTNÁ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SMRTNOU NEDĚLI SE VYNÁŠELA „SMRT“ ZE VSI. TÍMTO VYNÁŠENÍM SMRTI LIDÉ VYHÁNĚLI ZIMU.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81578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SMRT BYLA POSTAVA VYROBENÁ ZE SLÁMY, OZDOBENÁ VYFOUKLÝMI VEJCI A STARÝM OBLEČENÍM.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4476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0036" y="548680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VYNESLI POSTAVU SMRTI ZA VESNICI, SPÁLILI JI A NEBO HODILI ZAPÁLENOU DO VODY.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0036" y="2315938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ŘÍKALO SE JÍ MAŘENA, MORANA NEBO MOŘENA.</a:t>
            </a:r>
            <a:endParaRPr lang="cs-CZ" sz="3600" dirty="0"/>
          </a:p>
        </p:txBody>
      </p:sp>
      <p:pic>
        <p:nvPicPr>
          <p:cNvPr id="1026" name="Picture 2" descr="http://img7.rajce.idnes.cz/d0702/4/4703/4703034_f6adf972f4cce1011656cf6326ef402a/images/2011-04-10-Prerov-VynaseniSmrtky02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662" t="3296" r="36368" b="4704"/>
          <a:stretch/>
        </p:blipFill>
        <p:spPr bwMode="auto">
          <a:xfrm>
            <a:off x="3325629" y="3068960"/>
            <a:ext cx="2545718" cy="3540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6996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244" y="692696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6. NEDĚLE POSTNÍ - KVĚTNÁ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244" y="1844824"/>
            <a:ext cx="80648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TUTO NEDĚLI CHODILI LIDÉ DO KOSTELA, KDE JIM FARÁŘ POTŘEL VĚTVIČKY KOČIČEK SVĚCENOU VODOU.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244" y="4077071"/>
            <a:ext cx="73851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VĚŘILI, ŽE JE VĚTVIČKY KOČIČEK OCHRÁNÍ PŘED VŠÍM ZLÝM.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25278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340768"/>
            <a:ext cx="6480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PAŠIJOVÝ TÝDEN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022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PAŠIJOVÝ TÝDEN JE POSLEDNÍM TÝDNEM PŘED VELIKONOCEMI. KAŽDÝ DEN V TOMTO TÝDNU MÁ SVŮJ NÁZEV.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3560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MODRÉ PONDĚLÍ A ŽLUTÉ ÚTERÝ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TĚCHTO DNECH SE VE VŠECH DOMECH A CHALUPÁCH UKLÍZELO.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662929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6966" y="764704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ŠKAREDÁ STŘEDA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5999" y="1556791"/>
            <a:ext cx="73463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NÁZEV TOHOTO DNE VZNIKL PODLE PŘÍBĚHU V BIBLI.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5998" y="3003701"/>
            <a:ext cx="7058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JIDÁŠ SE V TUTO STŘEDU MRAČIL – ŠKAREDIL NA JEŽÍŠE.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5998" y="4509120"/>
            <a:ext cx="81128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PROTO SE ŘÍKÁ, ŽE KDO SE NA ŠKAREDOU STŘEDU ŠKAREDÍ – MRAČÍ, BUDE SE MRAČIT I PO ZBYTEK ROKU.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46461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1405" y="692696"/>
            <a:ext cx="35825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ZELENÝ ČTVRTEK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486" y="1556791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ČTVRTEK JE ZVYKEM PŘIPRAVOVAT JÍDLA, VE KTERÝCH JE NĚCO ZELENÉHO.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1530" y="2996952"/>
            <a:ext cx="83169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NEJČASTĚJI SE PEKLA VELIKONOČNÍ NÁDIVKA, DO KTERÉ SE PŘIDÁVAL ŠPENÁT A NEBO NASEKANÉ KOPŘIVY.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3934" y="5013176"/>
            <a:ext cx="8287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DÍKY ZELENÝM PŘÍSADÁM MĚL BÝT ČLOVĚK ZDRAVÝ CELÝ ROK.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8871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8748" y="69269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VELKÝ PÁTEK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885" y="1700808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VELKÝ PÁTEK JE </a:t>
            </a:r>
            <a:r>
              <a:rPr lang="cs-CZ" sz="3600" dirty="0" smtClean="0"/>
              <a:t>DEN, </a:t>
            </a:r>
            <a:r>
              <a:rPr lang="cs-CZ" sz="3600" dirty="0" smtClean="0"/>
              <a:t>KDY ZEMŘEL JEŽÍŠ KRISTUS. STALO SE TO PŘED 2000 LETY NA HOŘE JMÉNEM GOLGOTA.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885" y="4509120"/>
            <a:ext cx="83836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 STEJNÝ DEN BYL POHŘBEN DO HROBU VE SKÁLE.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885" y="3717032"/>
            <a:ext cx="7287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BYL </a:t>
            </a:r>
            <a:r>
              <a:rPr lang="cs-CZ" sz="3600" dirty="0"/>
              <a:t>PŘIBIT NA KŘÍŽ, „UKŘIŽOVÁN.“</a:t>
            </a:r>
          </a:p>
        </p:txBody>
      </p:sp>
    </p:spTree>
    <p:extLst>
      <p:ext uri="{BB962C8B-B14F-4D97-AF65-F5344CB8AC3E}">
        <p14:creationId xmlns:p14="http://schemas.microsoft.com/office/powerpoint/2010/main" xmlns="" val="229604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955" y="4247222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MEZI LIDMI SE DODNES ŘÍKÁ, ŽE NA VELKÝ PÁTEK SE OTVÍRAJÍ POKLADY V ZEMI.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1083" y="2708920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NAOPAK SE LIDÉ MĚLI KOUPAT VE STUDENÉ VODĚ KVŮLI ZDRAVÍ</a:t>
            </a:r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1602" y="764704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 TENTO DEN SE NESMĚLO PRÁT PRÁDLO. LIDÉ VĚŘILI, ŽE BY SE NAMÁČELO V JEŽÍŠOVĚ KRVI.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87858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81367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BÍLÁ SOBOTA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990" y="137810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BÍLOU SOBOTU SE V DOMECH ZHASÍNALY OHNĚ.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2990" y="2752566"/>
            <a:ext cx="80968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ŽENY, </a:t>
            </a:r>
            <a:r>
              <a:rPr lang="cs-CZ" sz="3600" dirty="0" smtClean="0"/>
              <a:t>HOSPODYNĚ, </a:t>
            </a:r>
            <a:r>
              <a:rPr lang="cs-CZ" sz="3600" dirty="0" smtClean="0"/>
              <a:t>SE </a:t>
            </a:r>
            <a:r>
              <a:rPr lang="cs-CZ" sz="3600" dirty="0" smtClean="0"/>
              <a:t>POTÉ </a:t>
            </a:r>
            <a:r>
              <a:rPr lang="cs-CZ" sz="3600" dirty="0" smtClean="0"/>
              <a:t>VYDALY K OHNI KE KOSTELU S POLÍNKEM. TAM DŘEVO ZAPÁLILY A ODNESLY SI HO DOMŮ.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2990" y="4747770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 POLÍNKA ZAPÁLENÉHO U KOSTELA DOMA V KAMNECH ZALOŽILY OHEŇ NOVÝ.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79382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NOVÝ OHEŇ MĚL DO CHALUPY PŘINÉST BLAHOBYT – DOSTATEK VŠEHO.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4777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2044" y="692696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VELIKONOČNÍ NEDĚLE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556792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VELIKONOČNÍ NEDĚLI SE TAKÉ ŘÍKÁ BOŽÍ HOD VELIKONOČNÍ.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9416" y="2809985"/>
            <a:ext cx="8121446" cy="1482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SLAVÍ SE „Z </a:t>
            </a:r>
            <a:r>
              <a:rPr lang="cs-CZ" sz="3600" dirty="0"/>
              <a:t>MRTVÝCH VSTÁNÍ“ JEŽÍŠE KRISTA.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9416" y="4149080"/>
            <a:ext cx="77143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SLOVA „Z MRTVÝCH VSTÁNÍ“ ZNAMENAJÍ, ŽE JEŽÍŠ ZEMŘEL A PAK ZNOVU OŽIL.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43813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734481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CELÁ TATO UDÁLOST JE VYSVĚTLENA V BIBLI.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90369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VELIKONOČNÍ PONDĚLÍ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661" y="1481930"/>
            <a:ext cx="80648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VELIKONOČNÍ PONDĚLÍ CHODILI CHLAPCI S POMLÁZKAMI PO CHALUPÁCH, KDE JSOU DÍVKY A ŽENY.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881" y="3277819"/>
            <a:ext cx="80716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CHLAPCI SE OHLÁSILI NEBO POTICHU VEŠLI DO DOMU A ZAČALI ŽENY A DÍVKY ŠLEHAT POMLÁZKAMI.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880" y="5229200"/>
            <a:ext cx="78819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VYŠLEHÁNÍ POMLÁZKOU MĚLO DÍVCE A ŽENĚ PŘINÉST </a:t>
            </a:r>
            <a:r>
              <a:rPr lang="cs-CZ" sz="3600" dirty="0" smtClean="0"/>
              <a:t>ZDRAVÍ </a:t>
            </a:r>
            <a:r>
              <a:rPr lang="cs-CZ" sz="3600" dirty="0"/>
              <a:t>A MLÁDÍ.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883612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0231" y="836712"/>
            <a:ext cx="79208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NĚKDE SE PROTKEM A NEBO POMLÁZKOU ŠLEHAL I DOBYTEK ZE STENÝCH DŮVODŮ.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0315" y="2852936"/>
            <a:ext cx="79252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DÍVKY CHLAPCE ZA ODMĚNU OBDAROVÁVALY MALOVANÝMI VAJÍČKY.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7574" y="4437112"/>
            <a:ext cx="79435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PRO MLÁDENCE, KTERÝ SE DĚVČETI NEJVÍC LÍBIL, MĚLA DÍVKA NEJKRÁSNĚJŠÍ VAJÍČKO.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34872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2684" y="1461584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SYMBOLY VELIKONOC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6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VEJCE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57964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VEJCE JE SPOJOVÁNO S PLODNOSTÍ, ÚRODOU A UŽITKEM.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558293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ZAČALA SE BARVIT, PROTOŽE LIDÉ VĚŘILY, ŽE KRESBAMI NA VEJCÍCH SE ZESÍLÍ JEHO MOC.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533" y="5299802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NEJČASTĚJŠÍ BARVOU VAJEC JE ČERVENÁ.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437112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OBARVENÝM VEJCÍM SE ŘÍKÁ </a:t>
            </a:r>
            <a:r>
              <a:rPr lang="cs-CZ" sz="3600" b="1" dirty="0" smtClean="0"/>
              <a:t>KRASLICE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64400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4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POMLÁZKA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3265" y="1431713"/>
            <a:ext cx="82107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POMLÁZKA SE PLETE Z PROUTKŮ.</a:t>
            </a:r>
            <a:r>
              <a:rPr lang="cs-CZ" sz="3600" dirty="0"/>
              <a:t> PROUTKY CHLAPCI TRHAJÍ Z BŘÍZY A NEBO Z VRBY. </a:t>
            </a:r>
          </a:p>
          <a:p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5115" y="3212976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JSOU TO STROMY, KTERÉ MAJÍ NA JAŘE NEJDŘÍVE PUPENY. JSOU PROTO SYMBOLEM SÍLY.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3266" y="5157192"/>
            <a:ext cx="8292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DÍVKU CHLAPCI VYŠLEHAJÍ, PŘEJDE NA NI SÍLA Z PROUTKŮ A „NEUSCHNE.“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8069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3059" y="6926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BERÁNEK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5585" y="1628800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BERÁNEK JE SYMBOLEM ČISTÉ OBĚTI.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5584" y="2564904"/>
            <a:ext cx="7728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VELIKONOCÍCH JE TOUTO OBĚTÍ JEŽÍŠ, KTERÝ ZEMŘEL NA KŘÍŽI.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90910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0687" y="1412776"/>
            <a:ext cx="54726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PRANOSTIKY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860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8819" y="908720"/>
            <a:ext cx="77030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ZELENÝ ČTVRTEK HRACHY ZASÍVEJ, NA VELKÝ PÁTEK SE ZEMÍ NEHÝBEJ.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3018" y="2483231"/>
            <a:ext cx="77030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PRŠÍ-LI V NOCI NA BÍLOU SOBOTU, BUDE V LÉTĚ NOUZE O VODU.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7874" y="4100620"/>
            <a:ext cx="77012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VELIKONOCE KRÁSNÉ ÚRODY NÁM DAJÍ, PAK-LI SLUNCE HASNE, LOUKY SUCHO MAJÍ.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76660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25513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ZAKROUŽKUJ, CO NEPATŘÍ DO TĚSTA </a:t>
            </a:r>
            <a:r>
              <a:rPr lang="cs-CZ" sz="3600" b="1" smtClean="0"/>
              <a:t>NA MAZANEC</a:t>
            </a:r>
            <a:endParaRPr lang="cs-CZ" sz="3600" b="1" dirty="0"/>
          </a:p>
        </p:txBody>
      </p:sp>
      <p:pic>
        <p:nvPicPr>
          <p:cNvPr id="1026" name="Picture 2" descr="http://vanilkove-lusky.cz/obsah/mazanec_mandl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89" r="11431"/>
          <a:stretch/>
        </p:blipFill>
        <p:spPr bwMode="auto">
          <a:xfrm>
            <a:off x="3491880" y="1449715"/>
            <a:ext cx="2016224" cy="14392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" r="75303" b="32041"/>
          <a:stretch/>
        </p:blipFill>
        <p:spPr>
          <a:xfrm>
            <a:off x="269892" y="4581128"/>
            <a:ext cx="1152128" cy="1805412"/>
          </a:xfrm>
          <a:prstGeom prst="rect">
            <a:avLst/>
          </a:prstGeom>
        </p:spPr>
      </p:pic>
      <p:pic>
        <p:nvPicPr>
          <p:cNvPr id="1030" name="Picture 6" descr="http://images.wisegeek.com/milk-in-bottle-and-glas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884368" y="898631"/>
            <a:ext cx="1008112" cy="166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perun-orechy.cz/soubory/produkty/mandle-loupane%5b1%5d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12" t="6250" r="4420" b="6061"/>
          <a:stretch/>
        </p:blipFill>
        <p:spPr bwMode="auto">
          <a:xfrm>
            <a:off x="3810350" y="5328197"/>
            <a:ext cx="1060214" cy="101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img3.zdravicek.cz/foto/64/4303x640X480.jpg?prevent_caching=1403232474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92" r="3299" b="3759"/>
          <a:stretch/>
        </p:blipFill>
        <p:spPr bwMode="auto">
          <a:xfrm>
            <a:off x="7417652" y="4774305"/>
            <a:ext cx="1474827" cy="1139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kaloricketabulky.cz/fotografie-velka/769effd50ea0c318/jahody-zahradni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09" t="14080" r="14701" b="13375"/>
          <a:stretch/>
        </p:blipFill>
        <p:spPr bwMode="auto">
          <a:xfrm>
            <a:off x="269892" y="1028458"/>
            <a:ext cx="1892937" cy="1410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asianstyle.cz/upload/clanky/90a9f/27d03206b00f151bfa598ad3f030d726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287" t="8514" r="8349" b="7452"/>
          <a:stretch/>
        </p:blipFill>
        <p:spPr bwMode="auto">
          <a:xfrm>
            <a:off x="1979712" y="5188577"/>
            <a:ext cx="1296144" cy="1153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satlavaff.cz/wp-content/uploads/2014/03/cokolad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5273" y="2854446"/>
            <a:ext cx="2060534" cy="147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sezonka.cz/wp-content/uploads/2012/08/Pixmac000077685749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33" t="16979" r="12284" b="7199"/>
          <a:stretch/>
        </p:blipFill>
        <p:spPr bwMode="auto">
          <a:xfrm>
            <a:off x="5940699" y="1436078"/>
            <a:ext cx="1596008" cy="109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newhealthguide.org/images/10442271/image001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43" t="8843" r="5372" b="8621"/>
          <a:stretch/>
        </p:blipFill>
        <p:spPr bwMode="auto">
          <a:xfrm>
            <a:off x="269892" y="2888956"/>
            <a:ext cx="1650043" cy="114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rb-bike.cz/uploads/Products/product_71/CRR_29_BASE_Mferrari_redmid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0579" y="3462236"/>
            <a:ext cx="1942601" cy="1219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media.blackcomb.cz/common/photos/products/IMG_0469_10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9111" y="5188577"/>
            <a:ext cx="1303925" cy="1291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data.labuznik.cz/labuznik/images/640x480/14415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72" t="6496" r="4975" b="4626"/>
          <a:stretch/>
        </p:blipFill>
        <p:spPr bwMode="auto">
          <a:xfrm>
            <a:off x="5011575" y="3677118"/>
            <a:ext cx="1727127" cy="1211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5292080" y="6488668"/>
            <a:ext cx="312457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Obrázky: </a:t>
            </a:r>
            <a:r>
              <a:rPr lang="cs-CZ" sz="1100" dirty="0" smtClean="0">
                <a:hlinkClick r:id="rId15"/>
              </a:rPr>
              <a:t>www.office.</a:t>
            </a:r>
            <a:r>
              <a:rPr lang="cs-CZ" sz="1100" dirty="0" err="1" smtClean="0">
                <a:hlinkClick r:id="rId15"/>
              </a:rPr>
              <a:t>microsoft.com</a:t>
            </a:r>
            <a:r>
              <a:rPr lang="cs-CZ" sz="1100" dirty="0" smtClean="0"/>
              <a:t> a vlastní archiv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417184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658</TotalTime>
  <Words>999</Words>
  <Application>Microsoft Office PowerPoint</Application>
  <PresentationFormat>Předvádění na obrazovce (4:3)</PresentationFormat>
  <Paragraphs>110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98</cp:revision>
  <dcterms:created xsi:type="dcterms:W3CDTF">2013-12-18T12:50:04Z</dcterms:created>
  <dcterms:modified xsi:type="dcterms:W3CDTF">2014-07-22T09:02:33Z</dcterms:modified>
</cp:coreProperties>
</file>