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9603E-8C7F-4A2E-B04B-324AEEE2ABAD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2A8D6-C20C-4201-8F94-6DE2493A8B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870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kliparty – </a:t>
            </a:r>
            <a:r>
              <a:rPr lang="cs-CZ" smtClean="0"/>
              <a:t>MS Office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12A8D6-C20C-4201-8F94-6DE2493A8BE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18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181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385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380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821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941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8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653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1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651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2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511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13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0721907"/>
              </p:ext>
            </p:extLst>
          </p:nvPr>
        </p:nvGraphicFramePr>
        <p:xfrm>
          <a:off x="457200" y="1772816"/>
          <a:ext cx="7964220" cy="435076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982110"/>
                <a:gridCol w="3982110"/>
              </a:tblGrid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Téma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Svátky  v</a:t>
                      </a:r>
                      <a:r>
                        <a:rPr lang="cs-CZ" sz="1400" b="1" baseline="0" dirty="0" smtClean="0">
                          <a:effectLst/>
                        </a:rPr>
                        <a:t> roce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 </a:t>
                      </a:r>
                      <a:r>
                        <a:rPr lang="cs-CZ" sz="1800" dirty="0" smtClean="0">
                          <a:effectLst/>
                        </a:rPr>
                        <a:t>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</a:rPr>
                        <a:t> </a:t>
                      </a:r>
                      <a:r>
                        <a:rPr lang="cs-CZ" sz="1400" b="1" smtClean="0">
                          <a:effectLst/>
                        </a:rPr>
                        <a:t>12.březen</a:t>
                      </a:r>
                      <a:r>
                        <a:rPr lang="cs-CZ" sz="1400" b="1" baseline="0" smtClean="0">
                          <a:effectLst/>
                        </a:rPr>
                        <a:t> </a:t>
                      </a:r>
                      <a:r>
                        <a:rPr lang="cs-CZ" sz="1400" b="1" baseline="0" dirty="0" smtClean="0">
                          <a:effectLst/>
                        </a:rPr>
                        <a:t>- Řehoř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84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Popis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Zvyky</a:t>
                      </a:r>
                      <a:r>
                        <a:rPr lang="cs-CZ" sz="1400" b="1" baseline="0" dirty="0" smtClean="0">
                          <a:effectLst/>
                        </a:rPr>
                        <a:t>, tradice a pranostiky 12. března. 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7.-9. třída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Bc. Hana </a:t>
                      </a:r>
                      <a:r>
                        <a:rPr lang="cs-CZ" sz="1400" b="1" dirty="0" err="1" smtClean="0">
                          <a:effectLst/>
                        </a:rPr>
                        <a:t>Vonšovská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5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2050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811" y="347707"/>
            <a:ext cx="2738653" cy="12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57" y="347706"/>
            <a:ext cx="5609545" cy="12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57200" y="1909763"/>
            <a:ext cx="8291264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5076056" y="5949280"/>
            <a:ext cx="2520280" cy="17688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12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0735" y="69269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BŘEZEN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4711" y="2060848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12. BŘEZEN - ŘEHOŘ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55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099662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ŘEHOŘ NEBO TAKÉ </a:t>
            </a:r>
            <a:r>
              <a:rPr lang="cs-CZ" sz="3600" b="1" dirty="0">
                <a:solidFill>
                  <a:prstClr val="black"/>
                </a:solidFill>
              </a:rPr>
              <a:t>GRÉGORIUS</a:t>
            </a:r>
            <a:r>
              <a:rPr lang="cs-CZ" sz="3600" dirty="0">
                <a:solidFill>
                  <a:prstClr val="black"/>
                </a:solidFill>
              </a:rPr>
              <a:t> SE NARODIL V ŘÍMĚ.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77941"/>
            <a:ext cx="84604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JEHO OTEC CHTĚL, ABY SE STAL SENÁTOREM. TO JE ČLOVĚK, KTERÝ PRACUJE V POLITICE.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ŘEHOŘ SE ALE STAL PAPEŽEM. PSAL KNIHY O KŘESŤANSTVÍ A ZAKLÁDAL KLÁŠTERY.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037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ŘEHOŘ TAKÉ UPRAVOVAL PÍSNĚ, KTERÝM SE PODLE NĚJ DODNES ŘÍKÁ </a:t>
            </a:r>
            <a:r>
              <a:rPr lang="cs-CZ" sz="3600" b="1" dirty="0" smtClean="0"/>
              <a:t>„GREGORIÁNSKÉ CHORÁLY.“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43839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ZEMŘEL 12. BŘEZNA. PO JEHO SMRTI SE MU ZAČALO ŘÍKAT ŘEHOŘ „VELIKÝ.“ JE TO  KVŮLI TOMU, CO PRO KŘESŤANY A CÍRKEV UDĚLAL.</a:t>
            </a:r>
          </a:p>
        </p:txBody>
      </p:sp>
    </p:spTree>
    <p:extLst>
      <p:ext uri="{BB962C8B-B14F-4D97-AF65-F5344CB8AC3E}">
        <p14:creationId xmlns:p14="http://schemas.microsoft.com/office/powerpoint/2010/main" val="213635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2189" y="1196752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74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ŽÁCI SI ZVOLILI ŘEHOŘE ZA SVÉHO OCHRÁNCE. PROTO SE V TENTO DEN VE ŠKOLÁCH NEUČILO.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852936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CHLAPCI SE NA ŘEHOŘE PŘEVLÉKLY DO VESELÝCH MASEK A OBCHÁZELI DOMY, KDE MĚLI MALÉ DĚTI. TY PAK LÁKALI, ABY ZAČALY CHODIT DO ŠKOLY. PŘI TOM ROZDÁVALI SLADKOSTI.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2341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VEDOUCÍM CELÉHO KOLEDOVÁNÍ BYL CHLAPEC, KTERÝ JEL NA KONI JAKO PRVNÍ. MĚL TO BÝT SÁM ŘEHOŘ.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VESNICÍCH V TENTO DEN MLADÍ OBCHÁZELI STAVENÍ A PŘÁLI HOSPODÁŘŮM DOBROU ÚRODU.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86916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ŘEHOŘE BY SE TOTIŽ UŽ MĚLO ORAT A SÍT.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1521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52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94299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ŠELMA SEDLÁK, JESTLI NEVOŘE.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94628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ČÁP LETÍ PŘES MOŘE, ŽÁBA HUBU OTEVŘE, LÍNÝ SEDLÁK, KTERÝ NEOŘE.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93305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DEN S NOCÍ V JEDNÉ MÍŘE.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22920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VŠECKO NA DVOŘE KRÁKOŘE.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8115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7191" y="304143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SI BEREŠ DO ŠKOLY?</a:t>
            </a:r>
            <a:endParaRPr lang="cs-CZ" sz="3600" b="1" dirty="0"/>
          </a:p>
        </p:txBody>
      </p:sp>
      <p:pic>
        <p:nvPicPr>
          <p:cNvPr id="1028" name="Picture 4" descr="http://www.ivj.cz/pic_zbozi/218040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79105"/>
            <a:ext cx="2250488" cy="180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files.domarada.sk/200029951-6af686bf49/file_pastelky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r="4569" b="8250"/>
          <a:stretch/>
        </p:blipFill>
        <p:spPr bwMode="auto">
          <a:xfrm>
            <a:off x="487070" y="5182754"/>
            <a:ext cx="1635371" cy="148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topsport.cz/deploy/img/products/8070/tn_807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351" y="950474"/>
            <a:ext cx="2248793" cy="22487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kimia.hico.sk/770-thickbox_default/donau-guma-kombinovana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14" b="21756"/>
          <a:stretch/>
        </p:blipFill>
        <p:spPr bwMode="auto">
          <a:xfrm>
            <a:off x="6781991" y="5516390"/>
            <a:ext cx="2248793" cy="133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online.officedepot.cz/Data/ImagesData/Pap_CZ/Katalog/Picture/medium/687x159_4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27091" r="6004" b="13272"/>
          <a:stretch/>
        </p:blipFill>
        <p:spPr bwMode="auto">
          <a:xfrm>
            <a:off x="5851599" y="1249627"/>
            <a:ext cx="930392" cy="126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obrazky.superia.cz/nahled-velky/pravitko.pn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8" t="11385" r="7240" b="8700"/>
          <a:stretch/>
        </p:blipFill>
        <p:spPr bwMode="auto">
          <a:xfrm>
            <a:off x="2523283" y="3488131"/>
            <a:ext cx="2376264" cy="102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i-puzzle.cz/image/cache/data/Foto/Heye/16-HEYE-1000-29514-500x50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62" y="3059683"/>
            <a:ext cx="1877679" cy="187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dako.cz/data/zidle-a-kresilka/drevene-zidle/drevene-zidle-030.800.80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8" r="7392"/>
          <a:stretch/>
        </p:blipFill>
        <p:spPr bwMode="auto">
          <a:xfrm>
            <a:off x="2430000" y="5060433"/>
            <a:ext cx="987830" cy="172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rehabilitace.info/wp-content/uploads/2013/04/kartacek-zuby.jpg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3" t="20825" r="9013" b="20689"/>
          <a:stretch/>
        </p:blipFill>
        <p:spPr bwMode="auto">
          <a:xfrm>
            <a:off x="3779912" y="5786990"/>
            <a:ext cx="1958985" cy="79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kone-dobrotice.estranky.cz/img/picture/3/85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0" t="7273" b="5818"/>
          <a:stretch/>
        </p:blipFill>
        <p:spPr bwMode="auto">
          <a:xfrm>
            <a:off x="7073556" y="618842"/>
            <a:ext cx="1665661" cy="177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obchod.activa.cz/public/images/1702/91702/06104000100.jp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82" r="32731"/>
          <a:stretch/>
        </p:blipFill>
        <p:spPr bwMode="auto">
          <a:xfrm>
            <a:off x="8105313" y="2781298"/>
            <a:ext cx="754801" cy="161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s://2237a6cda81bd71ef45e-4f4b3cdb15ad2dc223996584d779e65d.ssl.cf3.rackcdn.com/CIABATTELUCABIONABUK_10110972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8" t="38312" r="10837" b="37695"/>
          <a:stretch/>
        </p:blipFill>
        <p:spPr bwMode="auto">
          <a:xfrm>
            <a:off x="5610062" y="3210993"/>
            <a:ext cx="2248793" cy="100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sconto.cz/cache/img/fa/--data--web--produkty--postele--foto--2760038.00-cezar.fitbox.x2000.y2000.r0.q85.nr1.me2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044" y="4508912"/>
            <a:ext cx="2281628" cy="131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3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278</Words>
  <Application>Microsoft Office PowerPoint</Application>
  <PresentationFormat>Předvádění na obrazovce (4:3)</PresentationFormat>
  <Paragraphs>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jitka</cp:lastModifiedBy>
  <cp:revision>29</cp:revision>
  <dcterms:created xsi:type="dcterms:W3CDTF">2014-03-20T12:51:28Z</dcterms:created>
  <dcterms:modified xsi:type="dcterms:W3CDTF">2014-07-23T15:42:01Z</dcterms:modified>
</cp:coreProperties>
</file>