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4904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1449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7590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422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198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90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76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352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452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250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834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E9D35-8A09-4078-B17A-C007D7F35089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E1258F-C222-4CBD-8C18-2199A33E71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7122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microsoft.com/office/2007/relationships/hdphoto" Target="../media/hdphoto1.wdp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image" Target="../media/image7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gif"/><Relationship Id="rId4" Type="http://schemas.openxmlformats.org/officeDocument/2006/relationships/image" Target="../media/image8.png"/><Relationship Id="rId9" Type="http://schemas.openxmlformats.org/officeDocument/2006/relationships/image" Target="../media/image13.jpeg"/><Relationship Id="rId1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dlcansky-kraj.cz/cache/img/_files_catalog_catalog_15846047.jpg_640_480.jpg" TargetMode="External"/><Relationship Id="rId2" Type="http://schemas.openxmlformats.org/officeDocument/2006/relationships/hyperlink" Target="http://luxfon.com/images/201203/luxfon.com_1034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d/d5/Budislav_(TA),_m%C3%A1jka.jpg/768px-Budislav_(TA),_m%C3%A1jka.jpg" TargetMode="External"/><Relationship Id="rId4" Type="http://schemas.openxmlformats.org/officeDocument/2006/relationships/hyperlink" Target="http://www.klubmladych.cz/foto/majka2009/majka09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109239"/>
              </p:ext>
            </p:extLst>
          </p:nvPr>
        </p:nvGraphicFramePr>
        <p:xfrm>
          <a:off x="755576" y="1916831"/>
          <a:ext cx="7344816" cy="4477481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951655"/>
                <a:gridCol w="4393161"/>
              </a:tblGrid>
              <a:tr h="8273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1.květen - Máj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0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Popis, zvyky, tradice a pranostika svátku 1.května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8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422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7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363" y="178558"/>
            <a:ext cx="5778531" cy="112766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5894" y="0"/>
            <a:ext cx="3178106" cy="148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3953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64369" y="654561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KVĚTEN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2241" y="1904969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1. KVĚTEN - MÁJE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340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7116" y="836712"/>
            <a:ext cx="75705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MÁJE</a:t>
            </a:r>
            <a:r>
              <a:rPr lang="cs-CZ" sz="3600" dirty="0" smtClean="0"/>
              <a:t> JSOU VYSOKÉ ROVNÉ KMENY SE ZELENÝM STROMKEM. NEJČASTĚJI SE POUŽÍVÁ SMRK, JEDLE A NEBO BŘÍZA.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99723" y="433487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MALÝ ZELENÝ STROMEK MUSÍ BÝT DOBŘE PŘIPEVNĚNÝ.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1540" y="321297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723" y="3688541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7116" y="2811378"/>
            <a:ext cx="7556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VRCHU POD STROMKEM JE POVĚŠENÝ BOHATĚ OZDOBENÝ VĚNEC.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4801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DLOUHÝ KMEN MÁJE SE UPEVŇUJE DO HLUBOKÉ JÁMY.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9732" y="2510139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PŘI JEJÍM </a:t>
            </a:r>
            <a:r>
              <a:rPr lang="cs-CZ" sz="3600" b="1" dirty="0" smtClean="0"/>
              <a:t>„STAVĚNÍ“ </a:t>
            </a:r>
            <a:r>
              <a:rPr lang="cs-CZ" sz="3600" dirty="0" smtClean="0"/>
              <a:t>A ZDOBENÍ SE ZAPOJÍ DO PRÁCE CELÁ VESNICE.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365104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ZDOBENÍ MÁJE NEBO TAKÉ </a:t>
            </a:r>
            <a:r>
              <a:rPr lang="cs-CZ" sz="3600" b="1" dirty="0" smtClean="0"/>
              <a:t>MÁJKY</a:t>
            </a:r>
            <a:r>
              <a:rPr lang="cs-CZ" sz="3600" dirty="0" smtClean="0"/>
              <a:t> MAJÍ NA STAROST ŽENY A DÍVKY.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9381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edlcansky-kraj.cz/cache/img/_files_catalog_catalog_15846047.jpg_640_48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82" r="25412"/>
          <a:stretch/>
        </p:blipFill>
        <p:spPr bwMode="auto">
          <a:xfrm>
            <a:off x="323528" y="252768"/>
            <a:ext cx="2592288" cy="340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klubmladych.cz/foto/majka2009/majka09_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52" t="10178" r="6395"/>
          <a:stretch/>
        </p:blipFill>
        <p:spPr bwMode="auto">
          <a:xfrm>
            <a:off x="2627784" y="3068960"/>
            <a:ext cx="338286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d/d5/Budislav_(TA),_m%C3%A1jka.jpg/768px-Budislav_(TA),_m%C3%A1jka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424"/>
          <a:stretch/>
        </p:blipFill>
        <p:spPr bwMode="auto">
          <a:xfrm>
            <a:off x="6228184" y="908720"/>
            <a:ext cx="2448272" cy="402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673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3228" y="548679"/>
            <a:ext cx="79792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MÁJKY SE STAVÍ A UPEVŇUJÍ 30. DUBNA PŘED VEČEREM, KDY SE SLAVÍ FILIPOJAKUBSKÁ NOC, JINAK ČARODĚJNICE.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3228" y="2879598"/>
            <a:ext cx="79792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MÁJKA SE MUSÍ V TUTO NOC HODNĚ HLÍDAT, ABY JI NEPODŘÍZLI CHLAPCI Z JINÉ VESNICE.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3394" y="4674657"/>
            <a:ext cx="79792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KDE MÁJKA NEVYDRŽÍ DO </a:t>
            </a:r>
            <a:r>
              <a:rPr lang="cs-CZ" sz="3600" b="1" dirty="0" smtClean="0"/>
              <a:t>1. KVĚTNA</a:t>
            </a:r>
            <a:r>
              <a:rPr lang="cs-CZ" sz="3600" dirty="0" smtClean="0"/>
              <a:t>, TAM NEMOHOU POŘÁDAT TANEČNÍ ZÁBAVU, KDYŽ SE MÁJ KÁCÍ.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6723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926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0672" y="980728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 STAVĚNÍ MÁJE BYLA PRVNÍ KVĚTNOVOU NEDĚLI </a:t>
            </a:r>
            <a:r>
              <a:rPr lang="cs-CZ" sz="3600" b="1" dirty="0" smtClean="0"/>
              <a:t>MUZIKA</a:t>
            </a:r>
            <a:r>
              <a:rPr lang="cs-CZ" sz="3600" dirty="0" smtClean="0"/>
              <a:t> – TANEČNÍ ZÁBAVA.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672" y="3212976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MUZICE, KTEROU POŘÁDALI </a:t>
            </a:r>
            <a:r>
              <a:rPr lang="cs-CZ" sz="3600" dirty="0" smtClean="0"/>
              <a:t>CHLAPCI, </a:t>
            </a:r>
            <a:r>
              <a:rPr lang="cs-CZ" sz="3600" dirty="0" smtClean="0"/>
              <a:t>SE ŘÍKALO „KYTKA.“ KROMĚ TANCE HRÁLI MLADÍCI I HRY.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5162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76543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DĚVČATA POŘÁDALA „VĚNEČEK.“ 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829132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VĚNEČEK SE MU ŘÍKALO PROTO, ŽE KDYŽ PŘIŠLI CHLAPCI NA ZÁBAVU, </a:t>
            </a:r>
            <a:r>
              <a:rPr lang="cs-CZ" sz="3600" dirty="0" smtClean="0"/>
              <a:t>DĚVČATA </a:t>
            </a:r>
            <a:r>
              <a:rPr lang="cs-CZ" sz="3600" dirty="0" smtClean="0"/>
              <a:t>JIM DALA ZELENÝ VĚNEC, KTERÝ MĚLI POVĚSIT NAD DVEŘE. PAK MUZIKA ZAČALA.</a:t>
            </a:r>
          </a:p>
          <a:p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61451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9377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31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27902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PRVNÍ KVĚTEN DEŠTIVÝ – POLÍM A LOUKÁM ŠKODLIVÝ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36912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PRŠÍ-LI NA PRVNÍHO MÁJE, BUDE POZDĚJI SUCHO A NEURODÍ SE VÍNO.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43711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PRVNÍHO MÁJE DÉŠŤ, MÁLO SENA, ŽITA JEST.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02341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322465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KAM PATŘÍ?</a:t>
            </a:r>
            <a:endParaRPr lang="cs-CZ" sz="3600" b="1" dirty="0"/>
          </a:p>
        </p:txBody>
      </p:sp>
      <p:pic>
        <p:nvPicPr>
          <p:cNvPr id="1028" name="Picture 4" descr="http://pixabay.com/static/uploads/photo/2012/05/07/17/29/house-48764_6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1100654" cy="122083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5" name="Picture 4" descr="http://pixabay.com/static/uploads/photo/2012/05/07/17/29/house-48764_640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124744"/>
            <a:ext cx="1100654" cy="1220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pixabay.com/static/uploads/photo/2012/05/07/17/29/house-48764_640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9665" y="5417332"/>
            <a:ext cx="1100654" cy="1220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690576"/>
            <a:ext cx="380574" cy="610415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028384" y="1690576"/>
            <a:ext cx="380574" cy="61041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09705" y="6000069"/>
            <a:ext cx="380574" cy="61041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ser\AppData\Local\Microsoft\Windows\Temporary Internet Files\Content.IE5\RPKIB9GU\MC90044035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1217" y="1234286"/>
            <a:ext cx="1829245" cy="95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8F2DFP91\MP9004387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76884"/>
            <a:ext cx="1205880" cy="18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ser\AppData\Local\Microsoft\Windows\Temporary Internet Files\Content.IE5\2ML4X2RE\MP9004483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6639" y="5605497"/>
            <a:ext cx="1511121" cy="100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RPKIB9GU\MP90044861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805" y="2647050"/>
            <a:ext cx="1589502" cy="105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ser\AppData\Local\Microsoft\Windows\Temporary Internet Files\Content.IE5\8F2DFP91\MP90044861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272" y="3197410"/>
            <a:ext cx="1371805" cy="101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2ML4X2RE\MM910001088[1]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9738" y="4222528"/>
            <a:ext cx="1321693" cy="132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Temporary Internet Files\Content.IE5\YF4L1VQN\MP90042311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2845" y="4417580"/>
            <a:ext cx="1397928" cy="93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RPKIB9GU\MP90042305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0319" y="1306193"/>
            <a:ext cx="857931" cy="857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ser\AppData\Local\Microsoft\Windows\Temporary Internet Files\Content.IE5\8F2DFP91\MP90044907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722" y="5335772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ser\AppData\Local\Microsoft\Windows\Temporary Internet Files\Content.IE5\RPKIB9GU\MP90044029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6845" y="2345574"/>
            <a:ext cx="2141690" cy="160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ser\AppData\Local\Microsoft\Windows\Temporary Internet Files\Content.IE5\2ML4X2RE\MC900441785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6150" y="3950822"/>
            <a:ext cx="1093882" cy="109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user\AppData\Local\Microsoft\Windows\Temporary Internet Files\Content.IE5\2ML4X2RE\MC900440351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2845" y="2193369"/>
            <a:ext cx="2129475" cy="134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80512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>
                <a:hlinkClick r:id="rId2"/>
              </a:rPr>
              <a:t>http://luxfon.com/images/201203/luxfon.com_10346.jpg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58 - 60,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http://www.sedlcansky-kraj.cz/cache/img/_files_catalog_catalog_15846047.jpg_640_480.jpg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http://www.klubmladych.cz/foto/majka2009/majka09_01.jpg</a:t>
            </a:r>
            <a:endParaRPr lang="cs-CZ" dirty="0"/>
          </a:p>
          <a:p>
            <a:r>
              <a:rPr lang="cs-CZ" u="sng" dirty="0">
                <a:hlinkClick r:id="rId5"/>
              </a:rPr>
              <a:t>http://upload.wikimedia.org/wikipedia/commons/thumb/d/d5/Budislav_(TA),_m%C3%A1jka.jpg/768px-Budislav_(TA),_</a:t>
            </a:r>
            <a:r>
              <a:rPr lang="cs-CZ" u="sng" dirty="0" smtClean="0">
                <a:hlinkClick r:id="rId5"/>
              </a:rPr>
              <a:t>m%C3%A1jka.jpg</a:t>
            </a:r>
            <a:endParaRPr lang="cs-CZ" u="sng" dirty="0" smtClean="0"/>
          </a:p>
          <a:p>
            <a:r>
              <a:rPr lang="cs-CZ" u="sng" dirty="0" smtClean="0"/>
              <a:t>Klipart </a:t>
            </a:r>
            <a:r>
              <a:rPr lang="cs-CZ" u="sng" smtClean="0"/>
              <a:t>Word Microsoft 2010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91801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323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30</cp:revision>
  <dcterms:created xsi:type="dcterms:W3CDTF">2014-01-16T11:23:42Z</dcterms:created>
  <dcterms:modified xsi:type="dcterms:W3CDTF">2014-07-23T13:39:20Z</dcterms:modified>
</cp:coreProperties>
</file>