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53" autoAdjust="0"/>
    <p:restoredTop sz="94660"/>
  </p:normalViewPr>
  <p:slideViewPr>
    <p:cSldViewPr>
      <p:cViewPr varScale="1">
        <p:scale>
          <a:sx n="87" d="100"/>
          <a:sy n="87" d="100"/>
        </p:scale>
        <p:origin x="-9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975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725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46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857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984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12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077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5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88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36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787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D5901-D400-4530-AE83-B9CC01B5E94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4AFB2-5634-407E-9328-5B41F8D17D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705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456961"/>
              </p:ext>
            </p:extLst>
          </p:nvPr>
        </p:nvGraphicFramePr>
        <p:xfrm>
          <a:off x="601782" y="1772816"/>
          <a:ext cx="7714634" cy="4825467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150818"/>
                <a:gridCol w="5563816"/>
              </a:tblGrid>
              <a:tr h="10180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DUM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Únor - Masopust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056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Co je</a:t>
                      </a:r>
                      <a:r>
                        <a:rPr lang="cs-CZ" sz="1600" b="1" baseline="0" dirty="0" smtClean="0">
                          <a:effectLst/>
                        </a:rPr>
                        <a:t> Masopust, masopustní dny, nejznámější masopustní masky a pranostiky Masopustu.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>
                          <a:effectLst/>
                        </a:rPr>
                        <a:t>7</a:t>
                      </a:r>
                      <a:r>
                        <a:rPr lang="cs-CZ" sz="1600" b="1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u="none" dirty="0">
                          <a:effectLst/>
                        </a:rPr>
                        <a:t>Autor</a:t>
                      </a:r>
                      <a:endParaRPr lang="cs-CZ" sz="1800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u="none" dirty="0">
                          <a:effectLst/>
                        </a:rPr>
                        <a:t> Bc. Hana Štěpková</a:t>
                      </a:r>
                      <a:endParaRPr lang="cs-CZ" sz="1600" b="1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3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6486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4664"/>
            <a:ext cx="5778531" cy="112766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8043" y="336795"/>
            <a:ext cx="2558985" cy="119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77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76470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ÚNOR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2029303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MASOPUST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81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0569" y="3212976"/>
            <a:ext cx="784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KAŽDÝ ROK JE MASOPUST JINAK DLOUHÝ, PROTOŽE POPELEČNÍ STŘEDA, KTERÁ HO UKONČUJE MUSÍ BÝT VŽDY 40 DNŮ PŘED VELIKONOCEMI.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90569" y="1124744"/>
            <a:ext cx="76430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MASOPUSTNÍ OBDOBÍ ZAČÍNÁ 6. LEDNA A KONČÍ V ÚTERÝ PŘED POPELEČNÍ STŘEDOU.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7509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4067" y="1844824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CO JE MASOPUST?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08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0158" y="1124744"/>
            <a:ext cx="74222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NÁZEV „MASOPUST“ JE SLOŽEN ZE SLOV </a:t>
            </a:r>
            <a:r>
              <a:rPr lang="cs-CZ" sz="3600" b="1" dirty="0" smtClean="0"/>
              <a:t>MASO </a:t>
            </a:r>
            <a:r>
              <a:rPr lang="cs-CZ" sz="3600" dirty="0" smtClean="0"/>
              <a:t>A </a:t>
            </a:r>
            <a:r>
              <a:rPr lang="cs-CZ" sz="3600" b="1" dirty="0" smtClean="0"/>
              <a:t>PŮST</a:t>
            </a:r>
            <a:r>
              <a:rPr lang="cs-CZ" sz="3600" dirty="0" smtClean="0"/>
              <a:t>.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0158" y="2852936"/>
            <a:ext cx="742224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SLOVO „MASO“ JE NÁM DOBŘE ZNÁMÉ.</a:t>
            </a:r>
          </a:p>
          <a:p>
            <a:r>
              <a:rPr lang="cs-CZ" sz="3600" dirty="0" smtClean="0"/>
              <a:t>„PŮST“ JE OMEZIT NA NĚJAKÝ ČAS ZÁBAVU A DOBRÉ JÍDLO A SOUSTŘEDIT SE NA SVÉ CHOVÁNÍ.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9615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6436" y="1700808"/>
            <a:ext cx="62646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MASOPUSTNÍ DNY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77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1103" y="80157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TUČNÝ ČTVRTEK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1103" y="177281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TUČNÝ ČTVRTEK JE POSLEDNÍM ČTVRTKEM PŘED MASOPUSTNÍ NEDĚLÍ.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1103" y="3109245"/>
            <a:ext cx="78589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TUČNÝ SE MU ŘÍKÁ PROTO, ŽE SE V TENTO DEN HODNĚ JÍ A PIJE.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1102" y="4581128"/>
            <a:ext cx="74372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MINULOSTI SE NA TUČNÝ ČTVRTEK KONALY ZABÍJAČKY.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57213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0058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TANEČNÍ NEDĚLE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TANEČNÍ NEDĚLI SE KONALY TANCOVAČKY JAKO NAPŘÍKLAD „BABSKÝ BÁL.“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7708" y="3645024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MĚLI NA ZÁBAVU ČAS. NEMUSELI JEŠTĚ PRACOVAT NA POLÍCH. O MASOPUSTU TOTIŽ VĚTŠINOU JEŠTĚ LEŽEL VENKU SNÍH A PŮDA BYLA ZMRZLÁ.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52115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764704"/>
            <a:ext cx="4631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MASOPUSTNÍ PONDĚLÍ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644646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MASOPUSTNÍM PONDĚLÍ SE KONALA JEN JEDNA TANEČNÍ ZÁBAVA. BYL TO „MUŽOVSKÝ BÁL.“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695894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MUŽOVSKÝ BÁL MOHLI PŘIJÍT POUZE ŽENATÍ MUŽI A VDANÉ ŽENY.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4294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1294" y="761759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MAŠKARNÍ ÚTERÝ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1294" y="1700808"/>
            <a:ext cx="81671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SE NA VESNICÍCH OBJEVOVALY RŮZNÉ MASKY, KTERÉ K MASOPUSTU PATŘÍ.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1294" y="3717032"/>
            <a:ext cx="81671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MASKY, NEBO TAKÉ </a:t>
            </a:r>
            <a:r>
              <a:rPr lang="cs-CZ" sz="3600" b="1" dirty="0" smtClean="0"/>
              <a:t>MAŠKARY</a:t>
            </a:r>
            <a:r>
              <a:rPr lang="cs-CZ" sz="3600" dirty="0" smtClean="0"/>
              <a:t>, SE SETKALY NA DOMLUVENÉM MÍSTĚ A ODTUD PROCHÁZELY CELOU VESNICÍ.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972603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8586" y="620688"/>
            <a:ext cx="4025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POPELEČNÍ STŘEDA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5242" y="1556792"/>
            <a:ext cx="7957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POPELEČNÍ STŘEDOU KONČÍ MASOPUST.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242" y="2348880"/>
            <a:ext cx="79579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MINULOSTI BYLO ZVYKEM CHODIT NA POPELEČNÍ STŘEDU DO KOSTELA.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5242" y="3718679"/>
            <a:ext cx="81277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KNĚZ DĚLAL VĚŘÍCÍM NA ČELE KŘÍŽ Z POSVĚCENÉHO POPELA. TENTO POPEL BYL ZE SPÁLENÝCH KOČIČEK. TY KNĚZ NATRHAL NA KVĚTNOU NEDĚLI(O VELIKONOCÍCH) MINULÝ ROK.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04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847" y="1556792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NEJZNÁMĚJŠÍ MASOPUSTNÍ MASKY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24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MEDVĚD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84784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HLAVNÍ ČÁSTÍ MASKY MEDVĚDA BYLA MEDVĚDÍ HLAVA, KTERÁ VYPADALA JAKO SKUTEČNÁ.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3040" y="3239109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OSTATNÍ OBLEČENÍ SI MASKOVANÝ VYBÍRAL PODLE SEBE.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3040" y="4439438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MEDVĚD NECHODIL PO VESNICI SÁM. VODIL HO ČLOVĚK – MEDVĚDÁŘ.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9026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75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OBA MĚLI ZA ÚKOL ZASTAVIT SE U KAŽDÉ CHALUPY, KDE SI MEDVĚD ZATANCOVAL S PANÍ DOMU.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941" y="2694413"/>
            <a:ext cx="4978102" cy="3733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25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7970" y="68783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KOBYLA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781" y="161832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TUTO MASKU NOSÍ DVA LIDÉ.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781" y="2438276"/>
            <a:ext cx="8000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PRVNÍ VPŘEDU MÁ NASAZENOU KOŇSKOU HLAVU A STOJÍ. DRUHÝ JE SEHNUTÝ ZA NÍM A PŘEDSTAVUJE HŘBET KOBYLY.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4204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CELÉ TĚLO KOBYLY JE SCHOVANÉ POD PLÁTNEM A JSOU VIDĚT JEN NOHY – KOPYTA.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84" t="8203" r="25003"/>
          <a:stretch/>
        </p:blipFill>
        <p:spPr>
          <a:xfrm>
            <a:off x="2495846" y="2735054"/>
            <a:ext cx="3792267" cy="376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82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9269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BÁBA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MASKA BÁBY MÁ NA ZÁDECH NŮŠI A Z NÍ KOUKÁ VEN DĚDEK.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8960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TEN KTERÝ MASKU NOSÍ, JDE BUĎ ZA BÁBU A V NŮŠI MÁ LOUTKU DĚDKA A NEBO ZA DĚDKA A PŘED SEBOU MÁ LOUTKU BÁBY.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5410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14233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NĚKDY MŮŽE BÁBA NOSIT V NŮŠI I DÍTĚ.</a:t>
            </a:r>
            <a:endParaRPr lang="cs-CZ" sz="3600" dirty="0"/>
          </a:p>
        </p:txBody>
      </p:sp>
      <p:pic>
        <p:nvPicPr>
          <p:cNvPr id="1026" name="Picture 2" descr="http://www.kvicovice.cz/data/galerie/img172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6" r="31624"/>
          <a:stretch/>
        </p:blipFill>
        <p:spPr bwMode="auto">
          <a:xfrm>
            <a:off x="2879812" y="2012179"/>
            <a:ext cx="3240360" cy="447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4440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4319" y="69269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SMRT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SMRT JE VYSOKÁ POSTAVA. NĚKDY CHODÍ V PLACHTĚ. MĚLA NAHÁNĚT STRACH.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053" b="14321"/>
          <a:stretch/>
        </p:blipFill>
        <p:spPr>
          <a:xfrm>
            <a:off x="2555776" y="2852936"/>
            <a:ext cx="3810000" cy="3680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39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5470" y="1484784"/>
            <a:ext cx="4752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PRANOSTIKY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37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9280" y="764704"/>
            <a:ext cx="7504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MASOPUST NA SLUNCI – POMLÁZKA U KAMEN.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9280" y="220486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SVÍTÍ-LI SLUNCE NA BLÁZNIVÉ MASOPUSTNÍ DNI, BUDE PĚKNÁ PŠENICE I ŽITO.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4560" y="4149080"/>
            <a:ext cx="74888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JSOU-LI O MASOPUSTĚ DLOUHÉ RAMPOUCHY, JE ÚRODNÝ ROK NA MOUCHY.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9402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60648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ROZTŘIĎ OVOCE A ZELENINU</a:t>
            </a:r>
            <a:endParaRPr lang="cs-CZ" sz="3600" b="1" dirty="0"/>
          </a:p>
        </p:txBody>
      </p:sp>
      <p:pic>
        <p:nvPicPr>
          <p:cNvPr id="1030" name="Picture 6" descr="http://www.ikea.com/cz/cs/images/products/blanda-matt-servirovaci-misa__0137228_PE297158_S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1" t="25542" r="5459" b="25391"/>
          <a:stretch/>
        </p:blipFill>
        <p:spPr bwMode="auto">
          <a:xfrm>
            <a:off x="1187624" y="4960833"/>
            <a:ext cx="1872208" cy="102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ikea.com/cz/cs/images/products/blanda-matt-servirovaci-misa__0137228_PE297158_S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1" t="25542" r="5459" b="25391"/>
          <a:stretch/>
        </p:blipFill>
        <p:spPr bwMode="auto">
          <a:xfrm>
            <a:off x="6080383" y="4941167"/>
            <a:ext cx="1872208" cy="102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74191" y="5966424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OVOCE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7158" y="5952585"/>
            <a:ext cx="2052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ZELENINA</a:t>
            </a:r>
            <a:endParaRPr lang="cs-CZ" sz="3600" dirty="0"/>
          </a:p>
        </p:txBody>
      </p:sp>
      <p:pic>
        <p:nvPicPr>
          <p:cNvPr id="1032" name="Picture 8" descr="http://www.receptyonline.cz/data/pics/enyklopedie-ovoce-jadroviny-peckoviny/tresn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68760"/>
            <a:ext cx="1440160" cy="126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gnosisperfumes.com/wp-content/uploads/2014/02/orange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06" t="17603" r="14728" b="12806"/>
          <a:stretch/>
        </p:blipFill>
        <p:spPr bwMode="auto">
          <a:xfrm>
            <a:off x="5179032" y="1108362"/>
            <a:ext cx="1823369" cy="1240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img.blesk.cz/img/1/gallery/296713_brambory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45" t="5904" r="10412" b="8986"/>
          <a:stretch/>
        </p:blipFill>
        <p:spPr bwMode="auto">
          <a:xfrm>
            <a:off x="474452" y="1124744"/>
            <a:ext cx="1583314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data.labuznik.cz/labuznik/images/640x480/1441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9" t="5980" r="4670" b="5744"/>
          <a:stretch/>
        </p:blipFill>
        <p:spPr bwMode="auto">
          <a:xfrm>
            <a:off x="3535422" y="4094178"/>
            <a:ext cx="1901665" cy="131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receptyonline.cz/data/pics/encyklopedie-zeleniny-cervena-repa/cervenarepa2_50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729" y="2411947"/>
            <a:ext cx="1417213" cy="188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gadar.cz/fotky6629/fotos/_vyrn_redkvicka-333.jpe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032" y="2537194"/>
            <a:ext cx="1966658" cy="111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yalerecord.com/wordpress/wp-content/uploads/2011/10/strawberr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309" y="1879284"/>
            <a:ext cx="1336818" cy="125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receptyonline.cz/data/pics/encyklopedie-zeleniny/rajcata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1691" y="1183394"/>
            <a:ext cx="1815389" cy="1204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vimcojim.cz/files/Ananas_434x276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592" y="2701483"/>
            <a:ext cx="1819933" cy="115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richardhusovsky.com/wp-content/uploads/2013/07/banan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4" t="9617" r="7025" b="6122"/>
          <a:stretch/>
        </p:blipFill>
        <p:spPr bwMode="auto">
          <a:xfrm>
            <a:off x="3261127" y="2701483"/>
            <a:ext cx="1785938" cy="113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84657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678</TotalTime>
  <Words>504</Words>
  <Application>Microsoft Office PowerPoint</Application>
  <PresentationFormat>Předvádění na obrazovce (4:3)</PresentationFormat>
  <Paragraphs>68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65</cp:revision>
  <dcterms:created xsi:type="dcterms:W3CDTF">2013-12-13T12:00:09Z</dcterms:created>
  <dcterms:modified xsi:type="dcterms:W3CDTF">2014-07-23T05:51:14Z</dcterms:modified>
</cp:coreProperties>
</file>