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2003"/>
    <a:srgbClr val="602E04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597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2859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7585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76069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10881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42947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69635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16707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58499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6205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1011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5000"/>
            <a:lum/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artisticCrisscrossEtching trans="8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2142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nd04.jxs.cz/808/219/9df7f65a27_68297986_o2.jpg" TargetMode="External"/><Relationship Id="rId2" Type="http://schemas.openxmlformats.org/officeDocument/2006/relationships/hyperlink" Target="http://www.pptbackgrounds.net/uploads/autumn-leaves-yellow-powerpoint-background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261256796"/>
              </p:ext>
            </p:extLst>
          </p:nvPr>
        </p:nvGraphicFramePr>
        <p:xfrm>
          <a:off x="676392" y="2204864"/>
          <a:ext cx="7640024" cy="4499468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743480"/>
                <a:gridCol w="4896544"/>
              </a:tblGrid>
              <a:tr h="6535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28.září - Václav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30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Zvyky, tradice a pranostiky </a:t>
                      </a:r>
                      <a:r>
                        <a:rPr lang="cs-CZ" sz="1600" b="1">
                          <a:effectLst/>
                        </a:rPr>
                        <a:t>svátku </a:t>
                      </a:r>
                      <a:r>
                        <a:rPr lang="cs-CZ" sz="1600" b="1" smtClean="0">
                          <a:effectLst/>
                        </a:rPr>
                        <a:t>28.září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>
                          <a:effectLst/>
                        </a:rPr>
                        <a:t>7</a:t>
                      </a:r>
                      <a:r>
                        <a:rPr lang="cs-CZ" sz="1600" b="1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dirty="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12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6" name="Zástupný symbol pro obsah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6" y="429125"/>
            <a:ext cx="5778531" cy="11276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1764" y="0"/>
            <a:ext cx="3332235" cy="155679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1896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6849" y="476672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ZÁŘÍ</a:t>
            </a:r>
            <a:endParaRPr lang="cs-CZ" sz="5400" b="1" dirty="0">
              <a:solidFill>
                <a:srgbClr val="43200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0027" y="1902958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432003"/>
                </a:solidFill>
              </a:rPr>
              <a:t>28. ZÁŘÍ - VÁCLAV</a:t>
            </a:r>
            <a:endParaRPr lang="cs-CZ" sz="5400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29244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03606" y="836712"/>
            <a:ext cx="76848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VÁCLAV, NEBO SVATÝ VÁCLAV, BYL KNÍŽE A VĚŘIL V BOHA.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2672" y="3356992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JEHO MATKA SE JMENOVALA DRAHOMÍRA A OTEC VRATISLAV I.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2672" y="472514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VÁCLAV MĚL JEŠTĚ MLADŠÍHO BRATRA BOLESLAVA.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3606" y="2041768"/>
            <a:ext cx="76609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LIDEM, KTEŘÍ VĚŘÍ V BOHA, SE ŘÍKÁ </a:t>
            </a:r>
            <a:r>
              <a:rPr lang="cs-CZ" sz="3600" b="1" dirty="0" smtClean="0"/>
              <a:t>KŘESŤANÉ</a:t>
            </a:r>
            <a:r>
              <a:rPr lang="cs-CZ" sz="3600" dirty="0" smtClean="0"/>
              <a:t>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58385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836712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 KNÍŽETI VRATISLAVOVI I. MĚL VLÁDNOUT VÁCLAV. TO SE ALE NELÍBILO JEHO BRATRU.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1619" y="2708920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BOLESLAV SE CHTĚL VÁCLAVA ZBAVIT. POZVAL SVÉHO BRATRA NA NÁVŠTĚVU. BYLO TO 28. ŘÍJNA.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623824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KDYŽ ŠEL VÁCLAV RÁNO DO KOSTELA, CHYTILI HO A ZABILI.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365995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VÁCLAV BYL POHŘBEN V </a:t>
            </a:r>
            <a:r>
              <a:rPr lang="cs-CZ" sz="3600" b="1" dirty="0" smtClean="0"/>
              <a:t>PRAZE</a:t>
            </a:r>
            <a:r>
              <a:rPr lang="cs-CZ" sz="3600" dirty="0" smtClean="0"/>
              <a:t> V </a:t>
            </a:r>
            <a:r>
              <a:rPr lang="cs-CZ" sz="3600" b="1" dirty="0" smtClean="0"/>
              <a:t>CHRÁMU SVATÉHO VÍTA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315413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95516" y="1124744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ZVYKY A TRADICE</a:t>
            </a:r>
            <a:endParaRPr lang="cs-CZ" sz="5400" b="1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4161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TENTO DEN SE KONALY POUTĚ A POSVÍCENÍ.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348880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VĚŘÍ, ŽE VÁCLAV ODPOČÍVÁ V HOŘE </a:t>
            </a:r>
            <a:r>
              <a:rPr lang="cs-CZ" sz="3600" b="1" dirty="0" smtClean="0"/>
              <a:t>BLANÍK</a:t>
            </a:r>
            <a:r>
              <a:rPr lang="cs-CZ" sz="3600" dirty="0" smtClean="0"/>
              <a:t> S VELKOU ARMÁDOU A VYJEDE ČECHŮM NA POMOC, AŽ JIM BUDE NEJHŮŘ.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228713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9511" y="1033747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PRANOSTIKY</a:t>
            </a:r>
            <a:endParaRPr lang="cs-CZ" sz="5400" b="1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01315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7378" y="980727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SVATÝ VÁCLAV ZAVÍRÁ ZEM.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7378" y="1988840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VÁCLAVA BABÍ LÉTO NASTÁVÁ.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7378" y="3530030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PŘIJDE VÁCLAV – KAMNA PŘIPRAV.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01374" y="4437112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SVATÝ VÁCLAV VÍNO CHRÁNÍ, PO NĚM BUDE VINOBRANÍ.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394086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188640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KDE TO JE?</a:t>
            </a:r>
            <a:endParaRPr lang="cs-CZ" sz="3600" b="1" dirty="0"/>
          </a:p>
        </p:txBody>
      </p:sp>
      <p:pic>
        <p:nvPicPr>
          <p:cNvPr id="1026" name="Picture 2" descr="http://nd04.jxs.cz/808/219/9df7f65a27_68297986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65882"/>
            <a:ext cx="3416762" cy="5199422"/>
          </a:xfrm>
          <a:prstGeom prst="rect">
            <a:avLst/>
          </a:prstGeom>
          <a:noFill/>
          <a:ln cmpd="dbl">
            <a:solidFill>
              <a:schemeClr val="tx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5576" t="17929" r="28848" b="64142"/>
          <a:stretch/>
        </p:blipFill>
        <p:spPr bwMode="auto">
          <a:xfrm>
            <a:off x="4067944" y="965882"/>
            <a:ext cx="1215550" cy="9322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8749" r="68354" b="8591"/>
          <a:stretch/>
        </p:blipFill>
        <p:spPr bwMode="auto">
          <a:xfrm>
            <a:off x="5649076" y="965882"/>
            <a:ext cx="1081271" cy="16981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266" t="55120" r="39468" b="25340"/>
          <a:stretch/>
        </p:blipFill>
        <p:spPr bwMode="auto">
          <a:xfrm>
            <a:off x="7639037" y="965882"/>
            <a:ext cx="1034121" cy="1016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276" t="-2" r="45448" b="80461"/>
          <a:stretch/>
        </p:blipFill>
        <p:spPr bwMode="auto">
          <a:xfrm>
            <a:off x="4209740" y="2584930"/>
            <a:ext cx="931958" cy="1016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6955" b="83670"/>
          <a:stretch/>
        </p:blipFill>
        <p:spPr bwMode="auto">
          <a:xfrm>
            <a:off x="7092279" y="2322968"/>
            <a:ext cx="1812413" cy="8490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80414" t="28955" r="-3779" b="42089"/>
          <a:stretch/>
        </p:blipFill>
        <p:spPr bwMode="auto">
          <a:xfrm>
            <a:off x="4326644" y="4227028"/>
            <a:ext cx="798286" cy="15055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4704" r="78533" b="41372"/>
          <a:stretch/>
        </p:blipFill>
        <p:spPr bwMode="auto">
          <a:xfrm>
            <a:off x="8156098" y="4653136"/>
            <a:ext cx="733491" cy="12439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3604" t="55896" r="21333"/>
          <a:stretch/>
        </p:blipFill>
        <p:spPr bwMode="auto">
          <a:xfrm>
            <a:off x="5976220" y="4409715"/>
            <a:ext cx="856343" cy="22931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88040"/>
          <a:stretch/>
        </p:blipFill>
        <p:spPr bwMode="auto">
          <a:xfrm>
            <a:off x="5487930" y="3565593"/>
            <a:ext cx="3416762" cy="6218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40823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http://www.pptbackgrounds.net/uploads/autumn-leaves-yellow-powerpoint-backgrounds.jpg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81 -82.,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u="sng" dirty="0">
                <a:hlinkClick r:id="rId3"/>
              </a:rPr>
              <a:t>http://nd04.jxs.cz/808/219/9df7f65a27_68297986_o2.jpg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598372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236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náhrada</cp:lastModifiedBy>
  <cp:revision>25</cp:revision>
  <dcterms:created xsi:type="dcterms:W3CDTF">2014-01-29T11:46:18Z</dcterms:created>
  <dcterms:modified xsi:type="dcterms:W3CDTF">2014-07-23T08:30:14Z</dcterms:modified>
</cp:coreProperties>
</file>