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181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385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380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821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941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8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653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61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651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920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511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6EAA2-7A75-4D12-8166-3F31F082E73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6C3BE-4EA1-4381-AC78-FF7737AE2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13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luxfon.com/images/201203/luxfon.com_1034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0721907"/>
              </p:ext>
            </p:extLst>
          </p:nvPr>
        </p:nvGraphicFramePr>
        <p:xfrm>
          <a:off x="457200" y="1772816"/>
          <a:ext cx="7964220" cy="435076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982110"/>
                <a:gridCol w="3982110"/>
              </a:tblGrid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Téma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Svátky  v</a:t>
                      </a:r>
                      <a:r>
                        <a:rPr lang="cs-CZ" sz="1400" b="1" baseline="0" dirty="0" smtClean="0">
                          <a:effectLst/>
                        </a:rPr>
                        <a:t> roce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 </a:t>
                      </a:r>
                      <a:r>
                        <a:rPr lang="cs-CZ" sz="1800" dirty="0" smtClean="0">
                          <a:effectLst/>
                        </a:rPr>
                        <a:t>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</a:rPr>
                        <a:t> </a:t>
                      </a:r>
                      <a:r>
                        <a:rPr lang="cs-CZ" sz="1400" b="1" smtClean="0">
                          <a:effectLst/>
                        </a:rPr>
                        <a:t>12.březen</a:t>
                      </a:r>
                      <a:r>
                        <a:rPr lang="cs-CZ" sz="1400" b="1" baseline="0" smtClean="0">
                          <a:effectLst/>
                        </a:rPr>
                        <a:t> </a:t>
                      </a:r>
                      <a:r>
                        <a:rPr lang="cs-CZ" sz="1400" b="1" baseline="0" dirty="0" smtClean="0">
                          <a:effectLst/>
                        </a:rPr>
                        <a:t>- Řehoř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84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Popis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Zvyky</a:t>
                      </a:r>
                      <a:r>
                        <a:rPr lang="cs-CZ" sz="1400" b="1" baseline="0" dirty="0" smtClean="0">
                          <a:effectLst/>
                        </a:rPr>
                        <a:t>, tradice a pranostiky 12. března. 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7.-9. třída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Bc. Hana </a:t>
                      </a:r>
                      <a:r>
                        <a:rPr lang="cs-CZ" sz="1400" b="1" dirty="0" err="1" smtClean="0">
                          <a:effectLst/>
                        </a:rPr>
                        <a:t>Vonšovská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5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70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57200" y="1909763"/>
            <a:ext cx="8291264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61" y="400519"/>
            <a:ext cx="5778531" cy="1127667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1492" y="209130"/>
            <a:ext cx="3233036" cy="151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12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0735" y="69269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BŘEZEN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4711" y="2060848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12. BŘEZEN - ŘEHOŘ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55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099662"/>
            <a:ext cx="7272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ŘEHOŘ NEBO TAKÉ </a:t>
            </a:r>
            <a:r>
              <a:rPr lang="cs-CZ" sz="3600" b="1" dirty="0">
                <a:solidFill>
                  <a:prstClr val="black"/>
                </a:solidFill>
              </a:rPr>
              <a:t>GRÉGORIUS</a:t>
            </a:r>
            <a:r>
              <a:rPr lang="cs-CZ" sz="3600" dirty="0">
                <a:solidFill>
                  <a:prstClr val="black"/>
                </a:solidFill>
              </a:rPr>
              <a:t> SE NARODIL V ŘÍMĚ.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77941"/>
            <a:ext cx="84604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JEHO OTEC CHTĚL, ABY SE STAL SENÁTOREM. TO JE ČLOVĚK, KTERÝ PRACUJE V POLITICE.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43711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ŘEHOŘ SE ALE STAL PAPEŽEM. PSAL KNIHY O KŘESŤANSTVÍ A ZAKLÁDAL KLÁŠTERY.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037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ŘEHOŘ TAKÉ UPRAVOVAL PÍSNĚ, KTERÝM SE PODLE NĚJ DODNES ŘÍKÁ </a:t>
            </a:r>
            <a:r>
              <a:rPr lang="cs-CZ" sz="3600" b="1" dirty="0" smtClean="0"/>
              <a:t>„GREGORIÁNSKÉ CHORÁLY.“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43839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ZEMŘEL 12. BŘEZNA. PO JEHO SMRTI SE MU ZAČALO ŘÍKAT ŘEHOŘ „VELIKÝ.“ JE TO  KVŮLI TOMU, CO PRO KŘESŤANY A CÍRKEV UDĚLAL.</a:t>
            </a:r>
          </a:p>
        </p:txBody>
      </p:sp>
    </p:spTree>
    <p:extLst>
      <p:ext uri="{BB962C8B-B14F-4D97-AF65-F5344CB8AC3E}">
        <p14:creationId xmlns:p14="http://schemas.microsoft.com/office/powerpoint/2010/main" val="213635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2189" y="1196752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74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ŽÁCI SI ZVOLILI ŘEHOŘE ZA SVÉHO OCHRÁNCE. PROTO SE V TENTO DEN VE ŠKOLÁCH NEUČILO.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852936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CHLAPCI SE NA ŘEHOŘE PŘEVLÉKLY DO VESELÝCH MASEK A OBCHÁZELI DOMY, KDE MĚLI MALÉ DĚTI. TY PAK LÁKALI, ABY ZAČALY CHODIT DO ŠKOLY. PŘI TOM ROZDÁVALI SLADKOSTI.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2341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VEDOUCÍM CELÉHO KOLEDOVÁNÍ BYL CHLAPEC, KTERÝ JEL NA KONI JAKO PRVNÍ. MĚL TO BÝT SÁM ŘEHOŘ.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80928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VESNICÍCH V TENTO DEN MLADÍ OBCHÁZELI STAVENÍ A PŘÁLI HOSPODÁŘŮM DOBROU ÚRODU.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86916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ŘEHOŘE BY SE TOTIŽ UŽ MĚLO ORAT A SÍT.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1521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96752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52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94299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ŠELMA SEDLÁK, JESTLI NEVOŘE.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94628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ČÁP LETÍ PŘES MOŘE, ŽÁBA HUBU OTEVŘE, LÍNÝ SEDLÁK, KTERÝ NEOŘE.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93305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DEN S NOCÍ V JEDNÉ MÍŘE.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22920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ŘEHOŘE VŠECKO NA DVOŘE KRÁKOŘE.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8115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7191" y="304143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SI BEREŠ DO ŠKOLY?</a:t>
            </a:r>
            <a:endParaRPr lang="cs-CZ" sz="3600" b="1" dirty="0"/>
          </a:p>
        </p:txBody>
      </p:sp>
      <p:pic>
        <p:nvPicPr>
          <p:cNvPr id="3" name="Picture 2" descr="C:\Users\user\AppData\Local\Microsoft\Windows\Temporary Internet Files\Content.IE5\RPKIB9GU\MC9000896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979105"/>
            <a:ext cx="1461902" cy="21584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8F2DFP91\MP9004422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37" y="975777"/>
            <a:ext cx="1001867" cy="150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ser\AppData\Local\Microsoft\Windows\Temporary Internet Files\Content.IE5\YF4L1VQN\MP900448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01" y="2781298"/>
            <a:ext cx="1650515" cy="1098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YF4L1VQN\MP9003414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216" y="3330497"/>
            <a:ext cx="1788536" cy="127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user\AppData\Local\Microsoft\Windows\Temporary Internet Files\Content.IE5\YF4L1VQN\MP9004089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750" y="4231709"/>
            <a:ext cx="1952624" cy="130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RPKIB9GU\MP9004029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63" y="5182755"/>
            <a:ext cx="1332810" cy="99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user\AppData\Local\Microsoft\Windows\Temporary Internet Files\Content.IE5\YF4L1VQN\MP90040119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51" y="4771606"/>
            <a:ext cx="2277383" cy="182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RPKIB9GU\MC9002131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727" y="4772027"/>
            <a:ext cx="1716329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user\AppData\Local\Microsoft\Windows\Temporary Internet Files\Content.IE5\8F2DFP91\MP90042548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727" y="836712"/>
            <a:ext cx="2083836" cy="138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ser\AppData\Local\Microsoft\Windows\Temporary Internet Files\Content.IE5\2ML4X2RE\MC90041344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27177"/>
            <a:ext cx="1263633" cy="123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user\AppData\Local\Microsoft\Windows\Temporary Internet Files\Content.IE5\YF4L1VQN\MC9003564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921" y="2943912"/>
            <a:ext cx="1805940" cy="140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3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hlinkClick r:id="rId2"/>
              </a:rPr>
              <a:t>http://luxfon.com/images/201203/luxfon.com_10346.jpg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18 - 19,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</a:t>
            </a:r>
            <a:r>
              <a:rPr lang="cs-CZ" smtClean="0"/>
              <a:t>Microsoft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3931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304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31</cp:revision>
  <dcterms:created xsi:type="dcterms:W3CDTF">2014-03-20T12:51:28Z</dcterms:created>
  <dcterms:modified xsi:type="dcterms:W3CDTF">2014-07-23T08:50:43Z</dcterms:modified>
</cp:coreProperties>
</file>