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7197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7376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7104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3867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2024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4889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4191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3955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074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0263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4145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0F83E0-B300-4F32-9B9D-D6A36B4B574F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1D73B-6922-4E81-BEAF-6B468652D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4686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24268524"/>
              </p:ext>
            </p:extLst>
          </p:nvPr>
        </p:nvGraphicFramePr>
        <p:xfrm>
          <a:off x="467544" y="1844825"/>
          <a:ext cx="8064896" cy="4723506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3749469"/>
                <a:gridCol w="4315427"/>
              </a:tblGrid>
              <a:tr h="8889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effectLst/>
                        </a:rPr>
                        <a:t> 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4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effectLst/>
                        </a:rPr>
                        <a:t> Svátky  v roce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4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effectLst/>
                        </a:rPr>
                        <a:t> </a:t>
                      </a:r>
                      <a:r>
                        <a:rPr lang="cs-CZ" sz="1600" smtClean="0">
                          <a:effectLst/>
                        </a:rPr>
                        <a:t>24.červen</a:t>
                      </a:r>
                      <a:r>
                        <a:rPr lang="cs-CZ" sz="1600" baseline="0" smtClean="0">
                          <a:effectLst/>
                        </a:rPr>
                        <a:t> </a:t>
                      </a:r>
                      <a:r>
                        <a:rPr lang="cs-CZ" sz="1600" baseline="0" dirty="0" smtClean="0">
                          <a:effectLst/>
                        </a:rPr>
                        <a:t>– </a:t>
                      </a:r>
                      <a:r>
                        <a:rPr lang="cs-CZ" sz="1600" baseline="0" smtClean="0">
                          <a:effectLst/>
                        </a:rPr>
                        <a:t>Svatojánská noc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923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Zvyky</a:t>
                      </a:r>
                      <a:r>
                        <a:rPr lang="cs-CZ" sz="1600" baseline="0" dirty="0" smtClean="0">
                          <a:effectLst/>
                        </a:rPr>
                        <a:t>, tradice a pranostiky svátku 24.června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4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effectLst/>
                        </a:rPr>
                        <a:t> 7</a:t>
                      </a:r>
                      <a:r>
                        <a:rPr lang="cs-CZ" sz="1600" smtClean="0">
                          <a:effectLst/>
                        </a:rPr>
                        <a:t>.-10. </a:t>
                      </a:r>
                      <a:r>
                        <a:rPr lang="cs-CZ" sz="1600" dirty="0">
                          <a:effectLst/>
                        </a:rPr>
                        <a:t>třída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4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0" dirty="0">
                          <a:effectLst/>
                        </a:rPr>
                        <a:t> Bc. Hana </a:t>
                      </a:r>
                      <a:r>
                        <a:rPr lang="cs-CZ" sz="1600" b="0" dirty="0" err="1">
                          <a:effectLst/>
                        </a:rPr>
                        <a:t>Vonšovská</a:t>
                      </a:r>
                      <a:endParaRPr lang="cs-CZ" sz="1600" b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476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0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b="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6476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0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0" u="none" kern="150" dirty="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10</a:t>
                      </a:r>
                      <a:endParaRPr lang="cs-CZ" sz="1200" b="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6476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0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b="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404664"/>
            <a:ext cx="5778531" cy="11276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404664"/>
            <a:ext cx="2695851" cy="125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66061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508" y="1988840"/>
            <a:ext cx="86409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24. ČERVEN - SVATOJÁNSKÁ NOC</a:t>
            </a:r>
            <a:endParaRPr lang="cs-CZ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79712" y="476672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ČERVEN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586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39521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SVATOJÁNSKÁ NOC NASTÁVÁ 24. ČERVNA, KDY MÁ SVÁTEK </a:t>
            </a:r>
            <a:r>
              <a:rPr lang="cs-CZ" sz="3600" b="1" dirty="0" smtClean="0"/>
              <a:t>JAN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348880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SI  SVATOJÁNSKOU NOC </a:t>
            </a:r>
            <a:r>
              <a:rPr lang="cs-CZ" sz="3600" dirty="0" smtClean="0"/>
              <a:t>SPOJOVALI </a:t>
            </a:r>
            <a:r>
              <a:rPr lang="cs-CZ" sz="3600" dirty="0" smtClean="0"/>
              <a:t>SE JMÉNEM </a:t>
            </a:r>
            <a:r>
              <a:rPr lang="cs-CZ" sz="3600" b="1" dirty="0" smtClean="0"/>
              <a:t>JAN KŘTITEL</a:t>
            </a:r>
            <a:r>
              <a:rPr lang="cs-CZ" sz="3600" dirty="0" smtClean="0"/>
              <a:t>. PÍŠE SE O NĚM V BIBLI.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58112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TENTO SVÁTEK MÁ PO JANU KŘTITELI JEN JMÉNO. JINAK S NÍM NESOUVISÍ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33266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7665" y="2348880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VĚŘILI, ŽE PO SLUNOVRATU NA JANA MÁ SLUNCE NEJVĚTŠÍ SÍLU. PAK JEHO SÍLA </a:t>
            </a:r>
            <a:r>
              <a:rPr lang="cs-CZ" sz="3600" dirty="0" smtClean="0"/>
              <a:t>SLÁBNE.</a:t>
            </a:r>
            <a:endParaRPr lang="cs-CZ" sz="3600" dirty="0" smtClean="0"/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9776" y="764704"/>
            <a:ext cx="8142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TĚSNĚ PŘED JANEM, 21. </a:t>
            </a:r>
            <a:r>
              <a:rPr lang="cs-CZ" sz="3600" dirty="0" smtClean="0"/>
              <a:t>ČERVNA </a:t>
            </a:r>
            <a:r>
              <a:rPr lang="cs-CZ" sz="3600" dirty="0" smtClean="0"/>
              <a:t>NASTÁVÁ </a:t>
            </a:r>
            <a:r>
              <a:rPr lang="cs-CZ" sz="3600" b="1" dirty="0" smtClean="0"/>
              <a:t>LETNÍ SLUNOVRAT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27257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2118" y="1556792"/>
            <a:ext cx="6696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ZVYKY A TRADICE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406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1837" y="800231"/>
            <a:ext cx="81154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 SVATOJÁNSKÉ NOCI BYLO ZVYKEM TRHAT NĚKTERÉ DRUHY BYLIN A KVĚTIN.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1837" y="2248240"/>
            <a:ext cx="78937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BYLINKY TRHALY HLAVNĚ DÍVKY A </a:t>
            </a:r>
            <a:r>
              <a:rPr lang="cs-CZ" sz="3600" b="1" dirty="0" smtClean="0"/>
              <a:t>„BÁBY KOŘENÁŘKY“</a:t>
            </a:r>
            <a:r>
              <a:rPr lang="cs-CZ" sz="3600" dirty="0" smtClean="0"/>
              <a:t>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1837" y="3933056"/>
            <a:ext cx="79289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VĚŘILO SE, ŽE </a:t>
            </a:r>
            <a:r>
              <a:rPr lang="cs-CZ" sz="3600" dirty="0" smtClean="0"/>
              <a:t>KVĚTINY </a:t>
            </a:r>
            <a:r>
              <a:rPr lang="cs-CZ" sz="3600" dirty="0" smtClean="0"/>
              <a:t>NATRHANÉ O SVATOJÁNSKÉ </a:t>
            </a:r>
            <a:r>
              <a:rPr lang="cs-CZ" sz="3600" dirty="0" smtClean="0"/>
              <a:t>NOCI </a:t>
            </a:r>
            <a:r>
              <a:rPr lang="cs-CZ" sz="3600" dirty="0" smtClean="0"/>
              <a:t>MAJÍ VELKOU MOC A SÍLU.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157588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4826" y="764704"/>
            <a:ext cx="78607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BÁBY KOŘENÁŘKY VAŘILY Z BYLINEK MASTI A SUŠILY JE.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3678" y="2060848"/>
            <a:ext cx="78607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DÍVKY Z NICH PLETLY VĚNEČKY A PAK JE HÁZELY DO VODY. NA VODNÍ HLADINĚ SE PAK MĚLA OBJEVIT TVÁŘ TOHO, KOHO SI VEZMOU.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8068" y="4411480"/>
            <a:ext cx="78607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VEČER NA JANA SE ZAPALOVALY VELIKÉ OHNĚ. PŘI NICH SE SCHÁZELA CELÁ VESNICE.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148306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0607" y="1556792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PRANOSTIKY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465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NEKUKÁ-LI KUKAČKA PŘED SVATÝM JANEM, BUDE NEÚRODNÝ ROK.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20888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JANA OTVÍRÁ SE K LÉTU BRÁNA.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0923" y="393305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JANA JAHODY DO DŽBÁNA.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013175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JANA NENÍ NOC ŽÁDNÁ.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880064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88640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JAKÝM PÍSMENEM ZAČÍNÁ NÁZEV ROSTLINY?</a:t>
            </a:r>
            <a:endParaRPr lang="cs-CZ" sz="36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0" y="5661248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07504" y="5879711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</a:rPr>
              <a:t>P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111298" y="5879711"/>
            <a:ext cx="8554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R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38823" y="5879711"/>
            <a:ext cx="5126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T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72400" y="5879711"/>
            <a:ext cx="720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K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43537" y="5879711"/>
            <a:ext cx="545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J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11478" y="5879711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K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19871" y="5879711"/>
            <a:ext cx="6234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11362" y="5879711"/>
            <a:ext cx="6788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Picture 2" descr="C:\Users\user\AppData\Local\Microsoft\Windows\Temporary Internet Files\Content.IE5\8F2DFP91\MC90043688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5010" y="139657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RPKIB9GU\MP900440294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773" y="3585264"/>
            <a:ext cx="1769986" cy="1326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user\AppData\Local\Microsoft\Windows\Temporary Internet Files\Content.IE5\2ML4X2RE\MP9004387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1" y="3145350"/>
            <a:ext cx="1342879" cy="2021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YF4L1VQN\MP9004484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951" y="1205930"/>
            <a:ext cx="1397186" cy="2095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user\AppData\Local\Microsoft\Windows\Temporary Internet Files\Content.IE5\RPKIB9GU\MP9004277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6995" y="2283029"/>
            <a:ext cx="2780928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19587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http://ramki-vsem.ru/fon/zheltyj-fon25.jpg</a:t>
            </a:r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70 -73,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dirty="0" smtClean="0"/>
              <a:t>Klipart – </a:t>
            </a:r>
            <a:r>
              <a:rPr lang="cs-CZ" smtClean="0"/>
              <a:t>Microsoft Word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09385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284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25</cp:revision>
  <dcterms:created xsi:type="dcterms:W3CDTF">2014-01-17T12:04:43Z</dcterms:created>
  <dcterms:modified xsi:type="dcterms:W3CDTF">2014-07-23T10:50:58Z</dcterms:modified>
</cp:coreProperties>
</file>