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2003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06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105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65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860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682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068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677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079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7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95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811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5000"/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CrisscrossEtching trans="85000"/>
                    </a14:imgEffect>
                    <a14:imgEffect>
                      <a14:sharpenSoften amount="1000"/>
                    </a14:imgEffect>
                    <a14:imgEffect>
                      <a14:saturation sat="97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0D4709-6D86-4BB4-ABD1-79380BDF50B4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3141DB-2B3E-46F2-A7BC-3DE990C3D6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306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ptbackgrounds.net/uploads/autumn-leaves-yellow-powerpoint-background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9852784"/>
              </p:ext>
            </p:extLst>
          </p:nvPr>
        </p:nvGraphicFramePr>
        <p:xfrm>
          <a:off x="705871" y="2060849"/>
          <a:ext cx="7610545" cy="4590679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514384"/>
                <a:gridCol w="5096161"/>
              </a:tblGrid>
              <a:tr h="8120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 25.listopad</a:t>
                      </a:r>
                      <a:r>
                        <a:rPr lang="cs-CZ" sz="1600" b="1" baseline="0" smtClean="0">
                          <a:effectLst/>
                        </a:rPr>
                        <a:t> – (Svatá) Kateřina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750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Popis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 Popis, zvyky, tradice a pranostiky 25.listopadu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 7.-10. 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smtClean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15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8272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72" y="429125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003" y="0"/>
            <a:ext cx="3332235" cy="155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321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620688"/>
            <a:ext cx="64807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LISTOPAD</a:t>
            </a:r>
            <a:endParaRPr lang="cs-CZ" sz="5400" b="1" dirty="0" smtClean="0">
              <a:solidFill>
                <a:srgbClr val="000000"/>
              </a:solidFill>
            </a:endParaRPr>
          </a:p>
          <a:p>
            <a:pPr algn="ctr"/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7564" y="2204864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432003"/>
                </a:solidFill>
              </a:rPr>
              <a:t>25. LISTOPAD – (SVATÁ) KATEŘINA</a:t>
            </a:r>
            <a:endParaRPr lang="cs-CZ" sz="5400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6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95571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KATEŘINA ŽILA V EGYPTĚ. BYLA MOUDRÁ, KRÁSNÁ A VĚŘILA V BOHA.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79208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JEDNOHO DNE ŘEKLA VLÁDCI TÉ ZEMĚ, ABY ZAČAL TAKÉ VĚŘIT V BOHA. TEN SE NA NI ALE ROZZLOBIL A DAL JI ZAVŘÍT DO VĚZENÍ.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25144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VLÁDCE SE ROZHODL KATEŘINU POPRAVIT A TO TAK, ŽE JÍ USEKLI HLAVU MEČEM.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7010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ZVYKY A TRADICE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30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KATEŘINU SE POŘÁDALY POSLEDNÍ TANEČNÍ ZÁBAVY. BYLY POSLEDNÍ NA DLOUHOU DOBU, PROTOŽE ZAČÍNALO ADVENTNÍ OBDOBÍ A S NÍM I PŮST OD JÍDLA A RADOVÁNEK.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703048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 TANEČNÍCH ZÁBAVÁCH NA SVATOU KATEŘINU SI MOHLY DÍVKY A ŽENY SAMY VYBRAT, S KÝM CHTĚJÍ TANCOVAT.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8990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SE NESMĚLO PRACOVAT S NÁŘADÍM A NÁSTROJI, KTERÉ MĚLY KOLA. TAKŽE S MLÝNY, VOZÍKY A KOLOVRATY.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5960" y="3356992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BYLO TOMU TAK KVŮLI PŘÍBĚHU O KATEŘINĚ. JEŠTĚ, NEŽ JÍ USEKLI HLAVU MEČEM, MĚLA BÝT ZABITA V KOLE S BODCI, ALE TO SE ROZBILO.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951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980728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PRANOSTIKY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92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9152" y="7647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SVATÁ KATEŘINA DÁVÁ HOUSLE DO KOMÍNA.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9152" y="1988162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JAKÁ SVATÁ KATEŘINA, TAKOVÁ JE CELÁ ZIMA.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9152" y="3284984"/>
            <a:ext cx="733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SVATOU KATEŘINU SCHOVÁME SE POD PEŘINU.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9152" y="4653136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JAKÉ POČASÍ NA SVATOU KATEŘINU, TAKOVÉ JEST V PŘÍŠTÍM LEDNU.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0305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0265" y="250477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PŘIŘAĎ SPRÁVNĚ STÍNY</a:t>
            </a:r>
            <a:endParaRPr lang="cs-CZ" sz="3600" b="1" dirty="0"/>
          </a:p>
        </p:txBody>
      </p:sp>
      <p:pic>
        <p:nvPicPr>
          <p:cNvPr id="1026" name="Picture 2" descr="C:\Users\user\AppData\Local\Microsoft\Windows\Temporary Internet Files\Content.IE5\YF4L1VQN\MC900441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user\AppData\Local\Microsoft\Windows\Temporary Internet Files\Content.IE5\YF4L1VQN\MC90044140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89891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8F2DFP91\MC900252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832" y="642846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Users\user\AppData\Local\Microsoft\Windows\Temporary Internet Files\Content.IE5\8F2DFP91\MC900252167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423" y="3933056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user\AppData\Local\Microsoft\Windows\Temporary Internet Files\Content.IE5\2ML4X2RE\MP9004309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457" y="4456034"/>
            <a:ext cx="1763688" cy="129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user\AppData\Local\Microsoft\Windows\Temporary Internet Files\Content.IE5\2ML4X2RE\MP9004309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500645"/>
            <a:ext cx="1763688" cy="129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YF4L1VQN\MC9003055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56034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5" descr="C:\Users\user\AppData\Local\Microsoft\Windows\Temporary Internet Files\Content.IE5\YF4L1VQN\MC900305511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454" y="1594017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163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hlinkClick r:id="rId2"/>
              </a:rPr>
              <a:t>http://www.pptbackgrounds.net/uploads/autumn-leaves-yellow-powerpoint-backgrounds.jpg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106 - 107.,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– </a:t>
            </a:r>
            <a:r>
              <a:rPr lang="cs-CZ" smtClean="0"/>
              <a:t>Microsoft Word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6400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274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26</cp:revision>
  <dcterms:created xsi:type="dcterms:W3CDTF">2014-02-18T12:38:36Z</dcterms:created>
  <dcterms:modified xsi:type="dcterms:W3CDTF">2014-07-23T10:12:27Z</dcterms:modified>
</cp:coreProperties>
</file>