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2934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8157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57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428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48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9744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6973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0662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963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5556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3522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F3C135-CDB0-4AD8-94D2-D779D009ECC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B3271-EAB0-40C2-9513-6F3F867F42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2043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tleo.com/pic/201108/1366x768/artleo.com-499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76866044"/>
              </p:ext>
            </p:extLst>
          </p:nvPr>
        </p:nvGraphicFramePr>
        <p:xfrm>
          <a:off x="730068" y="2060849"/>
          <a:ext cx="7586348" cy="4428937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949281"/>
                <a:gridCol w="4637067"/>
              </a:tblGrid>
              <a:tr h="7896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r>
                        <a:rPr lang="cs-CZ" sz="1600" b="1" smtClean="0">
                          <a:effectLst/>
                        </a:rPr>
                        <a:t>13.prosinec </a:t>
                      </a:r>
                      <a:r>
                        <a:rPr lang="cs-CZ" sz="1600" b="1" dirty="0" smtClean="0">
                          <a:effectLst/>
                        </a:rPr>
                        <a:t>- Lucie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537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Zvyky, tradice a pranostiky svátku </a:t>
                      </a:r>
                      <a:r>
                        <a:rPr lang="cs-CZ" sz="1600" b="1" smtClean="0">
                          <a:effectLst/>
                        </a:rPr>
                        <a:t>13.prosince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19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2820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5621" y="404664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4153" y="191563"/>
            <a:ext cx="2869847" cy="134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2454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PROSINEC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13. PROSINEC - LUCIE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89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2845" y="89447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LUCIE SE NARODILA NA SICILII.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2845" y="162880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LUCIE VĚŘILA V BOHA A NECHTĚLA SE NIKDY VDÁT.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2845" y="2765011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JEJÍ RODIČE, ALE CHTĚLI, ABY SE VDALA A TAK JÍ SAMI NAŠLI ŽENICHA.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2843" y="3965340"/>
            <a:ext cx="78275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LUCIE HO ODMÍTLA A ON SE NA NI ROZZLOBIL. ŠEL ZA LIDMI, KTEŘÍ NEMĚLI RÁDI TY, KDO VĚŘÍ V BOHA A POVĚDĚL JIM O LUCII. CHTĚL, ABY JI </a:t>
            </a:r>
            <a:r>
              <a:rPr lang="cs-CZ" sz="3600" dirty="0" smtClean="0"/>
              <a:t>POTRESTALI.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244306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1759" y="980728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LUCII ZAVŘELI DO VĚZENÍ A MUČILI JI. ONA SE SVÉ VÍRY V BOHA NEVZDALA A PROTO JI ZABILI.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10296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1407" y="112474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6278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2206" y="980727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CHODILY PO VESNICI </a:t>
            </a:r>
            <a:r>
              <a:rPr lang="cs-CZ" sz="3600" b="1" dirty="0" smtClean="0"/>
              <a:t>„LUCKY“ </a:t>
            </a:r>
            <a:r>
              <a:rPr lang="cs-CZ" sz="3600" dirty="0" smtClean="0"/>
              <a:t>NEBO </a:t>
            </a:r>
            <a:r>
              <a:rPr lang="cs-CZ" sz="3600" b="1" dirty="0" smtClean="0"/>
              <a:t>„LUCY.“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2206" y="2420888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BYLY TO ŽENY A DÍVKY OBLEČENÉ DO BÍLÉ PLACHTY. NA OBLIČEJI MĚLY PŘIPEVNĚNÝ VELKÝ KLAPAJÍCÍ ZOBÁK.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2206" y="43651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MĚLY LUCKY OBLIČEJ NATŘENÝ BÍLOU BARVOU A BYLY BEZ ZOBÁKŮ.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88667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LUCIE PŘI SVÝCH OBCHŮZKÁCH VESNICÍ PLNILY ÚKOL. PŘIŠLY DO DOMU A KONTROLOVALY, JESTLI MÁ HOSPODYNĚ UKLIZENO NA VÁNOCE. LUCKY VĚTŠINOU NEMLUVILY.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963193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LUCKY ČÍHALY NA MUŽE. KDYŽ JE CHYTILY, LECHTALY JE A ŠLEHALY METLAMI A VAŘEČKAMI.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8610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80728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140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3545" y="86408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SVATÁ LUCIE NOCI UPIJE, ALE DNE NEPŘIDÁ.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7106" y="2069463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PŘIJDE SVATÁ LUCIE, NAJDE TU UŽ ZIMU.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321" y="3279856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SVATOU </a:t>
            </a:r>
            <a:r>
              <a:rPr lang="cs-CZ" sz="3600" smtClean="0"/>
              <a:t>LUCII JASNÝ </a:t>
            </a:r>
            <a:r>
              <a:rPr lang="cs-CZ" sz="3600" dirty="0" smtClean="0"/>
              <a:t>DEN – URODÍ SE KONOPÍ A LEN.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120" y="4509120"/>
            <a:ext cx="80193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JSOU DNI O SVATÉ LUCII DO BOŽÍHO NAROZENÍ, TAKOVÉ JSOU TÉŽ MĚSÍCE PŘÍŠTÍHO ROKU (12 DNÍ´= 12 MĚSÍCŮ).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1964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9233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KTERÉ VĚCI SE POUŽÍVAJÍ PŘI ÚKLIDU?</a:t>
            </a:r>
            <a:endParaRPr lang="cs-CZ" sz="3600" b="1" dirty="0"/>
          </a:p>
        </p:txBody>
      </p:sp>
      <p:pic>
        <p:nvPicPr>
          <p:cNvPr id="5" name="Picture 2" descr="C:\Users\user\AppData\Local\Microsoft\Windows\Temporary Internet Files\Content.IE5\21JK9UAM\MC900356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3306" y="5200817"/>
            <a:ext cx="1833372" cy="81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21JK9UAM\MP900387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97437"/>
            <a:ext cx="1162154" cy="162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ser\AppData\Local\Microsoft\Windows\Temporary Internet Files\Content.IE5\WF3JG237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486" y="2652626"/>
            <a:ext cx="1655064" cy="210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HH3AZGU0\MC9002979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7324" y="1396424"/>
            <a:ext cx="1550822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user\AppData\Local\Microsoft\Windows\Temporary Internet Files\Content.IE5\WF3JG237\MC9002817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8275" y="1566502"/>
            <a:ext cx="1807769" cy="14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ser\AppData\Local\Microsoft\Windows\Temporary Internet Files\Content.IE5\WF3JG237\MC9004059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55479"/>
            <a:ext cx="876910" cy="87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HH3AZGU0\MP90044855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88617"/>
            <a:ext cx="120588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user\AppData\Local\Microsoft\Windows\Temporary Internet Files\Content.IE5\FC5NWPJE\MP9004054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7920" y="3798168"/>
            <a:ext cx="2393910" cy="17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3814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hlinkClick r:id="rId2"/>
              </a:rPr>
              <a:t>http://www.artleo.com/pic/201108/1366x768/artleo.com-4992.jpg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119 - 120,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– </a:t>
            </a:r>
            <a:r>
              <a:rPr lang="cs-CZ" smtClean="0"/>
              <a:t>Microsoft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35642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311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28</cp:revision>
  <dcterms:created xsi:type="dcterms:W3CDTF">2014-02-25T13:03:01Z</dcterms:created>
  <dcterms:modified xsi:type="dcterms:W3CDTF">2014-07-23T11:03:57Z</dcterms:modified>
</cp:coreProperties>
</file>