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4DD720-38AB-4EB3-B194-B5580681F8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B25F8-1372-41A9-BE3B-43C1241F50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5F07A-646F-4727-BE2B-F777E2C97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A3803-B5E7-452D-8113-2AB8E0625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54FD2A-5F37-4371-8D81-66FDA229A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7A46AE-8A04-411F-96B2-B38AAFEC6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0C865A-BA34-4904-BC64-67D1704D4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407CB-1393-4EBC-9B9E-CA8123A3AD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03EE3-2D8D-4EA7-996A-37C3A0FDA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C74AC2-0D01-46D7-9E2C-0F306FB77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5BB8B1-56E4-409B-BE66-A1986534B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D045A225-043A-4D42-AD08-F8DC34FD46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1914.jpg" TargetMode="External"/><Relationship Id="rId2" Type="http://schemas.openxmlformats.org/officeDocument/2006/relationships/hyperlink" Target="http://cs.wikipedia.org/wiki/Soubor:Austrian_army_killings_in_Serbia_1917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7738" y="947738"/>
            <a:ext cx="7248525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628775"/>
            <a:ext cx="7773987" cy="2376488"/>
          </a:xfrm>
        </p:spPr>
        <p:txBody>
          <a:bodyPr/>
          <a:lstStyle/>
          <a:p>
            <a:pPr eaLnBrk="1" hangingPunct="1"/>
            <a:r>
              <a:rPr lang="cs-CZ" smtClean="0"/>
              <a:t>PRVNÍ SVĚTOVÁ VÁLKA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Příčiny WWI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první světová války vypukla jako střet evropských mocností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spory o kolonie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nerovnoměrný vývoje, sociální střety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národnostní otázky uvnitř mnohonárodnostních států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2 bloky:	</a:t>
            </a:r>
            <a:r>
              <a:rPr lang="cs-CZ" sz="2400" b="1" smtClean="0"/>
              <a:t>Dohoda</a:t>
            </a:r>
            <a:endParaRPr lang="cs-CZ" sz="24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			Centrální mocnosti</a:t>
            </a:r>
            <a:r>
              <a:rPr lang="cs-CZ" sz="2400" smtClean="0"/>
              <a:t> – původně Trojspolek, ale neúčast Itálie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Centrální mocnosti – podpora: Turecko, Bulharsko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Dohoda – podpora: Srbsko, Itálie, Rumunsko, Řecko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Situace v předvečer války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každý z dílčích lokálních konfliktů mohl vést k většímu střetnutí</a:t>
            </a:r>
          </a:p>
          <a:p>
            <a:pPr eaLnBrk="1" hangingPunct="1"/>
            <a:r>
              <a:rPr lang="cs-CZ" smtClean="0"/>
              <a:t>většina lidí hrozbu války podceňovala, věřili v řešení diplomatickou cestou</a:t>
            </a:r>
          </a:p>
          <a:p>
            <a:pPr eaLnBrk="1" hangingPunct="1"/>
            <a:r>
              <a:rPr lang="cs-CZ" smtClean="0"/>
              <a:t>válka - problémem států, které se ekonomicky udrží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Cíle jednotlivých států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Francie: zisk Alsaska, Lotrinska</a:t>
            </a:r>
          </a:p>
          <a:p>
            <a:pPr eaLnBrk="1" hangingPunct="1"/>
            <a:r>
              <a:rPr lang="cs-CZ" smtClean="0"/>
              <a:t>VB: oslabit konkurenci, tj.Německo</a:t>
            </a:r>
          </a:p>
          <a:p>
            <a:pPr eaLnBrk="1" hangingPunct="1"/>
            <a:r>
              <a:rPr lang="cs-CZ" smtClean="0"/>
              <a:t>Rusko: posílení pozice na Balkáně	</a:t>
            </a:r>
          </a:p>
          <a:p>
            <a:pPr eaLnBrk="1" hangingPunct="1"/>
            <a:r>
              <a:rPr lang="cs-CZ" smtClean="0"/>
              <a:t>Rakousko-Uhersko: chce zničit Srbsko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Vypuknutí WWI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Sarajevo, </a:t>
            </a:r>
            <a:r>
              <a:rPr lang="cs-CZ" b="1" smtClean="0"/>
              <a:t>28.6.1914</a:t>
            </a:r>
            <a:r>
              <a:rPr lang="cs-CZ" smtClean="0"/>
              <a:t>:  spáchán atentát na Františka Ferdinanda d´Este </a:t>
            </a:r>
          </a:p>
          <a:p>
            <a:pPr eaLnBrk="1" hangingPunct="1"/>
            <a:r>
              <a:rPr lang="cs-CZ" smtClean="0"/>
              <a:t>Organizace atentátu: Gabrielo Princip (tajná organizace Mladá Bosna)</a:t>
            </a:r>
          </a:p>
          <a:p>
            <a:pPr eaLnBrk="1" hangingPunct="1"/>
            <a:r>
              <a:rPr lang="cs-CZ" smtClean="0"/>
              <a:t>rakouská vláda z atentátu obviňovala Srbsko</a:t>
            </a:r>
          </a:p>
          <a:p>
            <a:pPr eaLnBrk="1" hangingPunct="1"/>
            <a:r>
              <a:rPr lang="cs-CZ" smtClean="0"/>
              <a:t>ultimatum Srbsku, podmínky nesplnitelné 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Vypuknutí WWI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5141912"/>
          </a:xfrm>
        </p:spPr>
        <p:txBody>
          <a:bodyPr/>
          <a:lstStyle/>
          <a:p>
            <a:pPr eaLnBrk="1" hangingPunct="1"/>
            <a:r>
              <a:rPr lang="cs-CZ" b="1" dirty="0" smtClean="0"/>
              <a:t>28.7.1914 vyhlásilo </a:t>
            </a:r>
            <a:r>
              <a:rPr lang="cs-CZ" b="1" dirty="0" err="1" smtClean="0"/>
              <a:t>Rakousko</a:t>
            </a:r>
            <a:r>
              <a:rPr lang="cs-CZ" b="1" dirty="0" smtClean="0"/>
              <a:t>-Uhersko válku Srbsku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neutrální </a:t>
            </a:r>
            <a:r>
              <a:rPr lang="cs-CZ" dirty="0" smtClean="0"/>
              <a:t>státy: Švédsko, Norsko, Dánsko, Holandsko, Španělsko, Portugalsko, Řecko, …</a:t>
            </a:r>
          </a:p>
          <a:p>
            <a:pPr eaLnBrk="1" hangingPunct="1"/>
            <a:r>
              <a:rPr lang="cs-CZ" dirty="0" smtClean="0"/>
              <a:t>na </a:t>
            </a:r>
            <a:r>
              <a:rPr lang="cs-CZ" dirty="0" err="1" smtClean="0"/>
              <a:t>poč</a:t>
            </a:r>
            <a:r>
              <a:rPr lang="cs-CZ" dirty="0" smtClean="0"/>
              <a:t>. války</a:t>
            </a:r>
            <a:r>
              <a:rPr lang="cs-CZ" dirty="0" smtClean="0"/>
              <a:t>: 6 států</a:t>
            </a:r>
          </a:p>
          <a:p>
            <a:pPr eaLnBrk="1" hangingPunct="1"/>
            <a:r>
              <a:rPr lang="cs-CZ" dirty="0" smtClean="0"/>
              <a:t>během konfliktu: 34 států</a:t>
            </a:r>
          </a:p>
          <a:p>
            <a:pPr eaLnBrk="1" hangingPunct="1"/>
            <a:r>
              <a:rPr lang="cs-CZ" dirty="0" smtClean="0"/>
              <a:t>boje na souši, na moři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685800"/>
            <a:ext cx="76200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Vojáci R-U popravují Srby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052513"/>
            <a:ext cx="76200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Plány jednotlivých států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 Německo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touha po zisku kolonií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pangermánské plány v Evropě (</a:t>
            </a:r>
            <a:r>
              <a:rPr lang="cs-CZ" sz="2800" b="1" smtClean="0"/>
              <a:t>Mitteleuropa</a:t>
            </a:r>
            <a:r>
              <a:rPr lang="cs-CZ" sz="2800" smtClean="0"/>
              <a:t>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Drang nach Osten – přes Polsko na Střední východ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taktika: </a:t>
            </a:r>
            <a:r>
              <a:rPr lang="cs-CZ" sz="2800" b="1" smtClean="0"/>
              <a:t>Blitzkrieg</a:t>
            </a:r>
            <a:r>
              <a:rPr lang="cs-CZ" sz="2800" smtClean="0"/>
              <a:t> = </a:t>
            </a:r>
            <a:r>
              <a:rPr lang="cs-CZ" sz="2800" b="1" smtClean="0"/>
              <a:t>blesková válka</a:t>
            </a:r>
            <a:r>
              <a:rPr lang="cs-CZ" sz="2800" smtClean="0"/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Dohoda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upevnění postavení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http://cs.wikipedia.org/wiki/Soubor:Austrian_army_killings_in_Serbia_1917.JPEG</a:t>
            </a:r>
            <a:endParaRPr lang="cs-CZ" smtClean="0"/>
          </a:p>
          <a:p>
            <a:pPr eaLnBrk="1" hangingPunct="1"/>
            <a:r>
              <a:rPr lang="cs-CZ" smtClean="0">
                <a:hlinkClick r:id="rId3"/>
              </a:rPr>
              <a:t>http://cs.wikipedia.org/wiki/Soubor:Europe_1914.jpg</a:t>
            </a: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148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Výchozí návrh</vt:lpstr>
      <vt:lpstr>Snímek 1</vt:lpstr>
      <vt:lpstr>PRVNÍ SVĚTOVÁ VÁLKA</vt:lpstr>
      <vt:lpstr>Příčiny WWI</vt:lpstr>
      <vt:lpstr>Situace v předvečer války</vt:lpstr>
      <vt:lpstr>Cíle jednotlivých států</vt:lpstr>
      <vt:lpstr>Vypuknutí WWI</vt:lpstr>
      <vt:lpstr>Vypuknutí WWI</vt:lpstr>
      <vt:lpstr>Snímek 8</vt:lpstr>
      <vt:lpstr>Vojáci R-U popravují Srby</vt:lpstr>
      <vt:lpstr>Plány jednotlivých států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</dc:title>
  <dc:creator>Kateřina Musilová</dc:creator>
  <cp:lastModifiedBy>Dum</cp:lastModifiedBy>
  <cp:revision>3</cp:revision>
  <dcterms:created xsi:type="dcterms:W3CDTF">2012-08-20T08:33:43Z</dcterms:created>
  <dcterms:modified xsi:type="dcterms:W3CDTF">2014-07-24T11:58:25Z</dcterms:modified>
</cp:coreProperties>
</file>