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62" r:id="rId2"/>
    <p:sldId id="263" r:id="rId3"/>
    <p:sldId id="261" r:id="rId4"/>
    <p:sldId id="257" r:id="rId5"/>
    <p:sldId id="258" r:id="rId6"/>
    <p:sldId id="259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7" d="100"/>
          <a:sy n="57" d="100"/>
        </p:scale>
        <p:origin x="-183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588EE6-F52E-4442-BDC5-8381C9D231F6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CE4183-7FB4-4820-AC99-98018CB82B5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0213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01E875-C8C5-45DC-9699-8A39A2FB2801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C2C1D5-12F8-46E7-82F3-967425D6257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42953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perem doplň i – y, í – ý. Pak odtáhni modrý obdélník a porovnej výsledek.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C2C1D5-12F8-46E7-82F3-967425D6257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1719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i – y, í – ý. Pak odtáhni modrý obdélník a porovnej výsledek.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C2C1D5-12F8-46E7-82F3-967425D62573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4025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i – y, í – ý. Pak odtáhni modrý obdélník a porovnej výsledek.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C2C1D5-12F8-46E7-82F3-967425D62573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89486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i – y, í – ý. Pak odtáhni modrý obdélník a porovnej výsledek. </a:t>
            </a:r>
            <a:r>
              <a:rPr lang="cs-CZ" smtClean="0"/>
              <a:t>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C2C1D5-12F8-46E7-82F3-967425D62573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5870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A57BC-31E6-43B5-B5DA-1DE12DDF18D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84009-1AA1-4B7A-9BA9-0EBE01C0E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2270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A57BC-31E6-43B5-B5DA-1DE12DDF18D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84009-1AA1-4B7A-9BA9-0EBE01C0E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57254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A57BC-31E6-43B5-B5DA-1DE12DDF18D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84009-1AA1-4B7A-9BA9-0EBE01C0E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328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A57BC-31E6-43B5-B5DA-1DE12DDF18D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84009-1AA1-4B7A-9BA9-0EBE01C0E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14768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A57BC-31E6-43B5-B5DA-1DE12DDF18D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84009-1AA1-4B7A-9BA9-0EBE01C0E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3233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A57BC-31E6-43B5-B5DA-1DE12DDF18D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84009-1AA1-4B7A-9BA9-0EBE01C0E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85068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A57BC-31E6-43B5-B5DA-1DE12DDF18D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84009-1AA1-4B7A-9BA9-0EBE01C0E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6602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A57BC-31E6-43B5-B5DA-1DE12DDF18D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84009-1AA1-4B7A-9BA9-0EBE01C0E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1751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A57BC-31E6-43B5-B5DA-1DE12DDF18D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84009-1AA1-4B7A-9BA9-0EBE01C0E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497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A57BC-31E6-43B5-B5DA-1DE12DDF18D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84009-1AA1-4B7A-9BA9-0EBE01C0E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45316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A57BC-31E6-43B5-B5DA-1DE12DDF18D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784009-1AA1-4B7A-9BA9-0EBE01C0E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5115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7A57BC-31E6-43B5-B5DA-1DE12DDF18DA}" type="datetimeFigureOut">
              <a:rPr lang="cs-CZ" smtClean="0"/>
              <a:pPr/>
              <a:t>14.3.2013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84009-1AA1-4B7A-9BA9-0EBE01C0E0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5430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VY_32_INOVACE_02_Vyjmenovaná slova b,f,l,m - procvičení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873041" y="5157192"/>
            <a:ext cx="3724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</a:t>
            </a:r>
            <a:r>
              <a:rPr lang="cs-CZ" sz="3200" smtClean="0"/>
              <a:t>Danuše Manová</a:t>
            </a:r>
            <a:endParaRPr lang="cs-CZ" sz="3200" dirty="0"/>
          </a:p>
        </p:txBody>
      </p:sp>
      <p:sp>
        <p:nvSpPr>
          <p:cNvPr id="7" name="TextovéPole 4"/>
          <p:cNvSpPr txBox="1"/>
          <p:nvPr/>
        </p:nvSpPr>
        <p:spPr>
          <a:xfrm>
            <a:off x="2123728" y="1988840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Český jazyk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31154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204916" y="1564516"/>
            <a:ext cx="641925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/>
              <a:t>ANOTACE 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DUM </a:t>
            </a:r>
            <a:r>
              <a:rPr lang="cs-CZ" sz="2400" dirty="0" smtClean="0"/>
              <a:t>slouží k procvičování vyjmenovaných slov po</a:t>
            </a:r>
          </a:p>
          <a:p>
            <a:pPr algn="ctr"/>
            <a:r>
              <a:rPr lang="cs-CZ" sz="2400" dirty="0"/>
              <a:t>b</a:t>
            </a:r>
            <a:r>
              <a:rPr lang="cs-CZ" sz="2400" dirty="0" smtClean="0"/>
              <a:t>, f, l, 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689673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solidFill>
              <a:srgbClr val="00206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Vyjmenovaná slova </a:t>
            </a:r>
            <a:r>
              <a:rPr lang="cs-CZ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,f,l,m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procvičení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598066"/>
            <a:ext cx="82296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b="1" dirty="0" smtClean="0"/>
              <a:t>Ve chlévě máme </a:t>
            </a:r>
            <a:r>
              <a:rPr lang="cs-CZ" sz="2000" b="1" dirty="0" smtClean="0"/>
              <a:t>b__</a:t>
            </a:r>
            <a:r>
              <a:rPr lang="cs-CZ" sz="2000" b="1" dirty="0" err="1" smtClean="0"/>
              <a:t>ky</a:t>
            </a:r>
            <a:r>
              <a:rPr lang="cs-CZ" sz="2000" b="1" dirty="0" smtClean="0"/>
              <a:t>.</a:t>
            </a:r>
          </a:p>
          <a:p>
            <a:r>
              <a:rPr lang="cs-CZ" sz="2000" dirty="0" smtClean="0"/>
              <a:t>Býky – vyjmenované slovo býk.</a:t>
            </a:r>
          </a:p>
          <a:p>
            <a:r>
              <a:rPr lang="cs-CZ" sz="2000" b="1" dirty="0" smtClean="0"/>
              <a:t>Dnes je </a:t>
            </a:r>
            <a:r>
              <a:rPr lang="cs-CZ" sz="2000" b="1" dirty="0" smtClean="0"/>
              <a:t>nebo</a:t>
            </a:r>
            <a:r>
              <a:rPr lang="cs-CZ" sz="2000" b="1" dirty="0" smtClean="0"/>
              <a:t>__</a:t>
            </a:r>
            <a:r>
              <a:rPr lang="cs-CZ" sz="2000" b="1" dirty="0" err="1" smtClean="0"/>
              <a:t>čejně</a:t>
            </a:r>
            <a:r>
              <a:rPr lang="cs-CZ" sz="2000" b="1" u="sng" dirty="0" smtClean="0"/>
              <a:t> </a:t>
            </a:r>
            <a:r>
              <a:rPr lang="cs-CZ" sz="2000" b="1" dirty="0" smtClean="0"/>
              <a:t>pěkné počasí.</a:t>
            </a:r>
          </a:p>
          <a:p>
            <a:r>
              <a:rPr lang="cs-CZ" sz="2000" dirty="0" smtClean="0"/>
              <a:t>Příbuzné slovo obyčej.</a:t>
            </a:r>
          </a:p>
          <a:p>
            <a:r>
              <a:rPr lang="cs-CZ" sz="2000" b="1" dirty="0" smtClean="0"/>
              <a:t>Pepík nám </a:t>
            </a:r>
            <a:r>
              <a:rPr lang="cs-CZ" sz="2000" b="1" dirty="0" err="1" smtClean="0"/>
              <a:t>nab</a:t>
            </a:r>
            <a:r>
              <a:rPr lang="cs-CZ" sz="2000" b="1" dirty="0" smtClean="0"/>
              <a:t>__</a:t>
            </a:r>
            <a:r>
              <a:rPr lang="cs-CZ" sz="2000" b="1" dirty="0" smtClean="0"/>
              <a:t>dl </a:t>
            </a:r>
            <a:r>
              <a:rPr lang="cs-CZ" sz="2000" b="1" dirty="0" smtClean="0"/>
              <a:t>pomoc.</a:t>
            </a:r>
          </a:p>
          <a:p>
            <a:r>
              <a:rPr lang="cs-CZ" sz="2000" dirty="0" smtClean="0"/>
              <a:t>Nabídl – není vyjmenované ani příbuzné slovo.</a:t>
            </a:r>
          </a:p>
          <a:p>
            <a:r>
              <a:rPr lang="cs-CZ" sz="2000" b="1" dirty="0" smtClean="0"/>
              <a:t>Slavík poskakoval na </a:t>
            </a:r>
            <a:r>
              <a:rPr lang="cs-CZ" sz="2000" b="1" dirty="0" smtClean="0"/>
              <a:t>b__</a:t>
            </a:r>
            <a:r>
              <a:rPr lang="cs-CZ" sz="2000" b="1" dirty="0" err="1" smtClean="0"/>
              <a:t>dýlku</a:t>
            </a:r>
            <a:r>
              <a:rPr lang="cs-CZ" sz="2000" b="1" dirty="0" smtClean="0"/>
              <a:t>.</a:t>
            </a:r>
          </a:p>
          <a:p>
            <a:r>
              <a:rPr lang="cs-CZ" sz="2000" b="1" dirty="0" smtClean="0"/>
              <a:t>Bidýlko – příbuzné </a:t>
            </a:r>
            <a:r>
              <a:rPr lang="cs-CZ" sz="2000" b="1" u="sng" dirty="0" smtClean="0"/>
              <a:t>– bidlo ( dřevěná </a:t>
            </a:r>
            <a:r>
              <a:rPr lang="cs-CZ" sz="2000" u="sng" dirty="0" smtClean="0"/>
              <a:t>tyč).</a:t>
            </a:r>
          </a:p>
          <a:p>
            <a:r>
              <a:rPr lang="cs-CZ" sz="2000" b="1" dirty="0" smtClean="0"/>
              <a:t>Nikdo nás </a:t>
            </a:r>
            <a:r>
              <a:rPr lang="cs-CZ" sz="2000" b="1" dirty="0" err="1" smtClean="0"/>
              <a:t>nepob</a:t>
            </a:r>
            <a:r>
              <a:rPr lang="cs-CZ" sz="2000" b="1" dirty="0" smtClean="0"/>
              <a:t>__zel</a:t>
            </a:r>
            <a:r>
              <a:rPr lang="cs-CZ" sz="2000" b="1" u="sng" dirty="0" smtClean="0"/>
              <a:t> </a:t>
            </a:r>
            <a:r>
              <a:rPr lang="cs-CZ" sz="2000" b="1" dirty="0" smtClean="0"/>
              <a:t>k práci.</a:t>
            </a:r>
          </a:p>
          <a:p>
            <a:r>
              <a:rPr lang="cs-CZ" sz="2000" dirty="0" smtClean="0"/>
              <a:t>Nepobízel – není vyjmenované ani příbuzné slovo.</a:t>
            </a:r>
          </a:p>
          <a:p>
            <a:r>
              <a:rPr lang="cs-CZ" sz="2000" b="1" dirty="0" smtClean="0"/>
              <a:t>Škola  </a:t>
            </a:r>
            <a:r>
              <a:rPr lang="cs-CZ" sz="2000" b="1" dirty="0" err="1" smtClean="0"/>
              <a:t>b__la</a:t>
            </a:r>
            <a:r>
              <a:rPr lang="cs-CZ" sz="2000" b="1" dirty="0" smtClean="0"/>
              <a:t>  ob__</a:t>
            </a:r>
            <a:r>
              <a:rPr lang="cs-CZ" sz="2000" b="1" dirty="0" err="1" smtClean="0"/>
              <a:t>lena</a:t>
            </a:r>
            <a:r>
              <a:rPr lang="cs-CZ" sz="2000" b="1" dirty="0" smtClean="0"/>
              <a:t>.</a:t>
            </a:r>
          </a:p>
          <a:p>
            <a:r>
              <a:rPr lang="cs-CZ" sz="2000" dirty="0" smtClean="0"/>
              <a:t>Byla - příbuzné být. Obílena – není vyjmenované ani příbuzné slovo.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63588" y="2060848"/>
            <a:ext cx="325836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863588" y="2780928"/>
            <a:ext cx="234026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863588" y="3501008"/>
            <a:ext cx="49325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863588" y="4221088"/>
            <a:ext cx="4212468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863588" y="4941168"/>
            <a:ext cx="52205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863588" y="5661248"/>
            <a:ext cx="702078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4630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Vyjmenovaná slova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b,</a:t>
            </a:r>
            <a:r>
              <a:rPr lang="cs-CZ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f,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l,m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procvičení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b="1" dirty="0" err="1" smtClean="0"/>
              <a:t>F__ziku</a:t>
            </a:r>
            <a:r>
              <a:rPr lang="cs-CZ" sz="2000" b="1" dirty="0" smtClean="0"/>
              <a:t> </a:t>
            </a:r>
            <a:r>
              <a:rPr lang="cs-CZ" sz="2000" b="1" dirty="0" smtClean="0"/>
              <a:t>se ještě neučíme.</a:t>
            </a:r>
          </a:p>
          <a:p>
            <a:r>
              <a:rPr lang="cs-CZ" sz="2000" u="sng" dirty="0" smtClean="0"/>
              <a:t>Fyzika – vyjmenované </a:t>
            </a:r>
            <a:r>
              <a:rPr lang="cs-CZ" sz="2000" b="1" u="sng" dirty="0" smtClean="0"/>
              <a:t>slovo.</a:t>
            </a:r>
          </a:p>
          <a:p>
            <a:r>
              <a:rPr lang="cs-CZ" sz="2000" b="1" dirty="0" smtClean="0"/>
              <a:t>F__</a:t>
            </a:r>
            <a:r>
              <a:rPr lang="cs-CZ" sz="2000" b="1" dirty="0" err="1" smtClean="0"/>
              <a:t>loména</a:t>
            </a:r>
            <a:r>
              <a:rPr lang="cs-CZ" sz="2000" b="1" dirty="0" smtClean="0"/>
              <a:t> </a:t>
            </a:r>
            <a:r>
              <a:rPr lang="cs-CZ" sz="2000" b="1" dirty="0" smtClean="0"/>
              <a:t>je staré jméno.</a:t>
            </a:r>
          </a:p>
          <a:p>
            <a:r>
              <a:rPr lang="cs-CZ" sz="2000" dirty="0" smtClean="0"/>
              <a:t>Filoména – není ve vyjmenovaných slovech.</a:t>
            </a:r>
          </a:p>
          <a:p>
            <a:r>
              <a:rPr lang="cs-CZ" sz="2000" b="1" dirty="0" smtClean="0"/>
              <a:t>O Vánocích máme na stole </a:t>
            </a:r>
            <a:r>
              <a:rPr lang="cs-CZ" sz="2000" b="1" dirty="0" smtClean="0"/>
              <a:t>f__</a:t>
            </a:r>
            <a:r>
              <a:rPr lang="cs-CZ" sz="2000" b="1" dirty="0" err="1" smtClean="0"/>
              <a:t>ky</a:t>
            </a:r>
            <a:r>
              <a:rPr lang="cs-CZ" sz="2000" b="1" dirty="0" smtClean="0"/>
              <a:t>.</a:t>
            </a:r>
          </a:p>
          <a:p>
            <a:r>
              <a:rPr lang="cs-CZ" sz="2000" dirty="0" smtClean="0"/>
              <a:t>Fíky – není vyjmenované slovo.</a:t>
            </a:r>
          </a:p>
          <a:p>
            <a:r>
              <a:rPr lang="cs-CZ" sz="2000" b="1" dirty="0" smtClean="0"/>
              <a:t>Čokoládové </a:t>
            </a:r>
            <a:r>
              <a:rPr lang="cs-CZ" sz="2000" b="1" dirty="0" smtClean="0"/>
              <a:t>f__</a:t>
            </a:r>
            <a:r>
              <a:rPr lang="cs-CZ" sz="2000" b="1" dirty="0" err="1" smtClean="0"/>
              <a:t>gurky</a:t>
            </a:r>
            <a:r>
              <a:rPr lang="cs-CZ" sz="2000" b="1" dirty="0" smtClean="0"/>
              <a:t> </a:t>
            </a:r>
            <a:r>
              <a:rPr lang="cs-CZ" sz="2000" b="1" dirty="0" smtClean="0"/>
              <a:t>dáváme na vánoční stromeček.</a:t>
            </a:r>
          </a:p>
          <a:p>
            <a:r>
              <a:rPr lang="cs-CZ" sz="2000" dirty="0" smtClean="0"/>
              <a:t>Figurky – není vyjmenované  ani příbuzné slovo.</a:t>
            </a:r>
          </a:p>
          <a:p>
            <a:r>
              <a:rPr lang="cs-CZ" sz="2000" b="1" dirty="0" err="1" smtClean="0"/>
              <a:t>F__kus</a:t>
            </a:r>
            <a:r>
              <a:rPr lang="cs-CZ" sz="2000" b="1" dirty="0" smtClean="0"/>
              <a:t> </a:t>
            </a:r>
            <a:r>
              <a:rPr lang="cs-CZ" sz="2000" b="1" dirty="0" smtClean="0"/>
              <a:t>je velká květina.</a:t>
            </a:r>
          </a:p>
          <a:p>
            <a:r>
              <a:rPr lang="cs-CZ" sz="2000" dirty="0" smtClean="0"/>
              <a:t>Fíkus není vyjmenované ani příbuzné slovo.</a:t>
            </a:r>
          </a:p>
          <a:p>
            <a:r>
              <a:rPr lang="cs-CZ" sz="2000" b="1" dirty="0" smtClean="0"/>
              <a:t>F__</a:t>
            </a:r>
            <a:r>
              <a:rPr lang="cs-CZ" sz="2000" b="1" dirty="0" err="1" smtClean="0"/>
              <a:t>latelista</a:t>
            </a:r>
            <a:r>
              <a:rPr lang="cs-CZ" sz="2000" b="1" dirty="0" smtClean="0"/>
              <a:t> </a:t>
            </a:r>
            <a:r>
              <a:rPr lang="cs-CZ" sz="2000" b="1" dirty="0" smtClean="0"/>
              <a:t>je sběratel známek.</a:t>
            </a:r>
          </a:p>
          <a:p>
            <a:r>
              <a:rPr lang="cs-CZ" sz="2000" dirty="0" smtClean="0"/>
              <a:t>Filatelista není vyjmenované ani příbuzné slovo.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865938" y="2068422"/>
            <a:ext cx="309634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55148" y="2807607"/>
            <a:ext cx="453650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55148" y="3573016"/>
            <a:ext cx="3500828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55148" y="5013176"/>
            <a:ext cx="46529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55148" y="4221088"/>
            <a:ext cx="508500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855148" y="5733256"/>
            <a:ext cx="508500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9696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Vyjmenovaná slova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b,f,</a:t>
            </a:r>
            <a:r>
              <a:rPr lang="cs-CZ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l,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b="1" dirty="0" smtClean="0"/>
              <a:t>Pes </a:t>
            </a:r>
            <a:r>
              <a:rPr lang="cs-CZ" sz="2000" b="1" dirty="0" err="1" smtClean="0"/>
              <a:t>vysl</a:t>
            </a:r>
            <a:r>
              <a:rPr lang="cs-CZ" sz="2000" b="1" dirty="0" smtClean="0"/>
              <a:t>__</a:t>
            </a:r>
            <a:r>
              <a:rPr lang="cs-CZ" sz="2000" b="1" dirty="0" err="1" smtClean="0"/>
              <a:t>dil</a:t>
            </a:r>
            <a:r>
              <a:rPr lang="cs-CZ" sz="2000" b="1" dirty="0" smtClean="0"/>
              <a:t>  l__</a:t>
            </a:r>
            <a:r>
              <a:rPr lang="cs-CZ" sz="2000" b="1" dirty="0" err="1" smtClean="0"/>
              <a:t>šku</a:t>
            </a:r>
            <a:r>
              <a:rPr lang="cs-CZ" sz="2000" dirty="0" smtClean="0"/>
              <a:t>.</a:t>
            </a:r>
          </a:p>
          <a:p>
            <a:r>
              <a:rPr lang="cs-CZ" sz="2000" u="sng" dirty="0" smtClean="0"/>
              <a:t>Vyslídil, lišku- nejsou vyjmenovaná ani příbuzná slova.</a:t>
            </a:r>
          </a:p>
          <a:p>
            <a:r>
              <a:rPr lang="cs-CZ" sz="2000" b="1" dirty="0" smtClean="0"/>
              <a:t>L__</a:t>
            </a:r>
            <a:r>
              <a:rPr lang="cs-CZ" sz="2000" b="1" dirty="0" err="1" smtClean="0"/>
              <a:t>pa</a:t>
            </a:r>
            <a:r>
              <a:rPr lang="cs-CZ" sz="2000" b="1" dirty="0" smtClean="0"/>
              <a:t> </a:t>
            </a:r>
            <a:r>
              <a:rPr lang="cs-CZ" sz="2000" b="1" dirty="0" smtClean="0"/>
              <a:t>za školou je hodně stará.</a:t>
            </a:r>
          </a:p>
          <a:p>
            <a:r>
              <a:rPr lang="cs-CZ" sz="2000" dirty="0" smtClean="0"/>
              <a:t>Lípa není vyjmenované ani příbuzné slovo.</a:t>
            </a:r>
          </a:p>
          <a:p>
            <a:r>
              <a:rPr lang="cs-CZ" sz="2000" b="1" dirty="0" smtClean="0"/>
              <a:t>L__</a:t>
            </a:r>
            <a:r>
              <a:rPr lang="cs-CZ" sz="2000" b="1" dirty="0" err="1" smtClean="0"/>
              <a:t>dka</a:t>
            </a:r>
            <a:r>
              <a:rPr lang="cs-CZ" sz="2000" b="1" dirty="0" smtClean="0"/>
              <a:t> </a:t>
            </a:r>
            <a:r>
              <a:rPr lang="cs-CZ" sz="2000" b="1" dirty="0" smtClean="0"/>
              <a:t>není </a:t>
            </a:r>
            <a:r>
              <a:rPr lang="cs-CZ" sz="2000" b="1" dirty="0" smtClean="0"/>
              <a:t>l__</a:t>
            </a:r>
            <a:r>
              <a:rPr lang="cs-CZ" sz="2000" b="1" dirty="0" err="1" smtClean="0"/>
              <a:t>ná</a:t>
            </a:r>
            <a:r>
              <a:rPr lang="cs-CZ" sz="2000" b="1" dirty="0" smtClean="0"/>
              <a:t>.</a:t>
            </a:r>
          </a:p>
          <a:p>
            <a:r>
              <a:rPr lang="cs-CZ" sz="2000" dirty="0" smtClean="0"/>
              <a:t>Lidka, líná nejsou </a:t>
            </a:r>
            <a:r>
              <a:rPr lang="cs-CZ" sz="2000" u="sng" dirty="0" smtClean="0"/>
              <a:t>vyjmenovaná ani  příbuzná slova.</a:t>
            </a:r>
          </a:p>
          <a:p>
            <a:r>
              <a:rPr lang="cs-CZ" sz="2000" b="1" dirty="0" smtClean="0"/>
              <a:t>V dubnu se nedá </a:t>
            </a:r>
            <a:r>
              <a:rPr lang="cs-CZ" sz="2000" b="1" dirty="0" smtClean="0"/>
              <a:t>l__</a:t>
            </a:r>
            <a:r>
              <a:rPr lang="cs-CZ" sz="2000" b="1" dirty="0" err="1" smtClean="0"/>
              <a:t>žovat</a:t>
            </a:r>
            <a:r>
              <a:rPr lang="cs-CZ" sz="2000" b="1" dirty="0" smtClean="0"/>
              <a:t> </a:t>
            </a:r>
            <a:r>
              <a:rPr lang="cs-CZ" sz="2000" b="1" dirty="0" smtClean="0"/>
              <a:t>ani na horách.</a:t>
            </a:r>
          </a:p>
          <a:p>
            <a:r>
              <a:rPr lang="cs-CZ" sz="2000" dirty="0" smtClean="0"/>
              <a:t>Lyžovat je příbuzné  vyjmenovanému slovu lyže.</a:t>
            </a:r>
          </a:p>
          <a:p>
            <a:r>
              <a:rPr lang="cs-CZ" sz="2000" b="1" dirty="0" smtClean="0"/>
              <a:t>Uhodil ses do </a:t>
            </a:r>
            <a:r>
              <a:rPr lang="cs-CZ" sz="2000" b="1" dirty="0" smtClean="0"/>
              <a:t>l__</a:t>
            </a:r>
            <a:r>
              <a:rPr lang="cs-CZ" sz="2000" b="1" dirty="0" err="1" smtClean="0"/>
              <a:t>tka</a:t>
            </a:r>
            <a:r>
              <a:rPr lang="cs-CZ" sz="2000" b="1" dirty="0" smtClean="0"/>
              <a:t>?</a:t>
            </a:r>
          </a:p>
          <a:p>
            <a:r>
              <a:rPr lang="cs-CZ" sz="2000" u="sng" dirty="0" smtClean="0"/>
              <a:t>Lýtko je vyjmenované slovo.</a:t>
            </a:r>
            <a:endParaRPr lang="cs-CZ" sz="2000" b="1" u="sng" dirty="0" smtClean="0"/>
          </a:p>
          <a:p>
            <a:r>
              <a:rPr lang="cs-CZ" sz="2000" b="1" dirty="0" smtClean="0"/>
              <a:t>L__</a:t>
            </a:r>
            <a:r>
              <a:rPr lang="cs-CZ" sz="2000" b="1" dirty="0" err="1" smtClean="0"/>
              <a:t>dka</a:t>
            </a:r>
            <a:r>
              <a:rPr lang="cs-CZ" sz="2000" b="1" dirty="0" smtClean="0"/>
              <a:t> </a:t>
            </a:r>
            <a:r>
              <a:rPr lang="cs-CZ" sz="2000" b="1" dirty="0" smtClean="0"/>
              <a:t>chce být </a:t>
            </a:r>
            <a:r>
              <a:rPr lang="cs-CZ" sz="2000" b="1" dirty="0" smtClean="0"/>
              <a:t>l__</a:t>
            </a:r>
            <a:r>
              <a:rPr lang="cs-CZ" sz="2000" b="1" dirty="0" err="1" smtClean="0"/>
              <a:t>stonoškou</a:t>
            </a:r>
            <a:r>
              <a:rPr lang="cs-CZ" sz="2000" b="1" dirty="0" smtClean="0"/>
              <a:t>.</a:t>
            </a:r>
          </a:p>
          <a:p>
            <a:r>
              <a:rPr lang="cs-CZ" sz="2000" dirty="0" smtClean="0"/>
              <a:t>Lidka, listonoškou nejsou vyjmenovaná ani příbuzná slova.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755576" y="2780928"/>
            <a:ext cx="46085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55576" y="2060848"/>
            <a:ext cx="5760640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43572" y="3501008"/>
            <a:ext cx="5400600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11078" y="4221088"/>
            <a:ext cx="504056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827584" y="4941168"/>
            <a:ext cx="302433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27584" y="5733256"/>
            <a:ext cx="590465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339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Vyjmenovaná slova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b,f,l</a:t>
            </a:r>
            <a:r>
              <a:rPr lang="cs-CZ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,m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000" b="1" dirty="0" smtClean="0"/>
              <a:t>Rozeznáš </a:t>
            </a:r>
            <a:r>
              <a:rPr lang="cs-CZ" sz="2000" b="1" dirty="0" err="1" smtClean="0"/>
              <a:t>m__š</a:t>
            </a:r>
            <a:r>
              <a:rPr lang="cs-CZ" sz="2000" b="1" dirty="0" smtClean="0"/>
              <a:t> </a:t>
            </a:r>
            <a:r>
              <a:rPr lang="cs-CZ" sz="2000" b="1" dirty="0" smtClean="0"/>
              <a:t>od hraboše?</a:t>
            </a:r>
          </a:p>
          <a:p>
            <a:r>
              <a:rPr lang="cs-CZ" sz="2000" dirty="0" smtClean="0"/>
              <a:t>Myš – vyjmenované slovo.</a:t>
            </a:r>
          </a:p>
          <a:p>
            <a:r>
              <a:rPr lang="cs-CZ" sz="2000" b="1" dirty="0" smtClean="0"/>
              <a:t>Pavel </a:t>
            </a:r>
            <a:r>
              <a:rPr lang="cs-CZ" sz="2000" b="1" dirty="0" err="1" smtClean="0"/>
              <a:t>sm</a:t>
            </a:r>
            <a:r>
              <a:rPr lang="cs-CZ" sz="2000" b="1" dirty="0" smtClean="0"/>
              <a:t>__</a:t>
            </a:r>
            <a:r>
              <a:rPr lang="cs-CZ" sz="2000" b="1" dirty="0" err="1" smtClean="0"/>
              <a:t>ká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sm</a:t>
            </a:r>
            <a:r>
              <a:rPr lang="cs-CZ" sz="2000" b="1" dirty="0" smtClean="0"/>
              <a:t>__</a:t>
            </a:r>
            <a:r>
              <a:rPr lang="cs-CZ" sz="2000" b="1" dirty="0" err="1" smtClean="0"/>
              <a:t>čcem</a:t>
            </a:r>
            <a:r>
              <a:rPr lang="cs-CZ" sz="2000" b="1" dirty="0" smtClean="0"/>
              <a:t> </a:t>
            </a:r>
            <a:r>
              <a:rPr lang="cs-CZ" sz="2000" b="1" dirty="0" smtClean="0"/>
              <a:t>po strunách houslí.</a:t>
            </a:r>
          </a:p>
          <a:p>
            <a:r>
              <a:rPr lang="cs-CZ" sz="2000" dirty="0" smtClean="0"/>
              <a:t>Smýká- vyjmenované slovo, smyčcem – příbuzné slovu smýkat.</a:t>
            </a:r>
          </a:p>
          <a:p>
            <a:r>
              <a:rPr lang="cs-CZ" sz="2000" b="1" dirty="0" smtClean="0"/>
              <a:t>Přišel k </a:t>
            </a:r>
            <a:r>
              <a:rPr lang="cs-CZ" sz="2000" b="1" dirty="0" smtClean="0"/>
              <a:t>m__</a:t>
            </a:r>
            <a:r>
              <a:rPr lang="cs-CZ" sz="2000" b="1" dirty="0" err="1" smtClean="0"/>
              <a:t>slivně</a:t>
            </a:r>
            <a:r>
              <a:rPr lang="cs-CZ" sz="2000" b="1" dirty="0" smtClean="0"/>
              <a:t> </a:t>
            </a:r>
            <a:r>
              <a:rPr lang="cs-CZ" sz="2000" b="1" dirty="0" smtClean="0"/>
              <a:t>celý mokrý.</a:t>
            </a:r>
          </a:p>
          <a:p>
            <a:r>
              <a:rPr lang="cs-CZ" sz="2000" dirty="0" smtClean="0"/>
              <a:t>Myslivně – příbuzné slovo myslit.</a:t>
            </a:r>
          </a:p>
          <a:p>
            <a:r>
              <a:rPr lang="cs-CZ" sz="2000" b="1" dirty="0" smtClean="0"/>
              <a:t>Duch </a:t>
            </a:r>
            <a:r>
              <a:rPr lang="cs-CZ" sz="2000" b="1" dirty="0" err="1" smtClean="0"/>
              <a:t>zm</a:t>
            </a:r>
            <a:r>
              <a:rPr lang="cs-CZ" sz="2000" b="1" dirty="0" smtClean="0"/>
              <a:t>__zel </a:t>
            </a:r>
            <a:r>
              <a:rPr lang="cs-CZ" sz="2000" b="1" dirty="0" smtClean="0"/>
              <a:t>ve zdi.</a:t>
            </a:r>
          </a:p>
          <a:p>
            <a:r>
              <a:rPr lang="cs-CZ" sz="2000" dirty="0" smtClean="0"/>
              <a:t>Zmizel – není vyjmenované ani příbuzné slovo.</a:t>
            </a:r>
          </a:p>
          <a:p>
            <a:r>
              <a:rPr lang="cs-CZ" sz="2000" b="1" dirty="0" smtClean="0"/>
              <a:t>Vrabec </a:t>
            </a:r>
            <a:r>
              <a:rPr lang="cs-CZ" sz="2000" b="1" dirty="0" err="1" smtClean="0"/>
              <a:t>m__ří</a:t>
            </a:r>
            <a:r>
              <a:rPr lang="cs-CZ" sz="2000" b="1" dirty="0" smtClean="0"/>
              <a:t> </a:t>
            </a:r>
            <a:r>
              <a:rPr lang="cs-CZ" sz="2000" b="1" dirty="0" smtClean="0"/>
              <a:t>ke </a:t>
            </a:r>
            <a:r>
              <a:rPr lang="cs-CZ" sz="2000" b="1" dirty="0" err="1" smtClean="0"/>
              <a:t>kom__nu</a:t>
            </a:r>
            <a:r>
              <a:rPr lang="cs-CZ" sz="2000" b="1" dirty="0" smtClean="0"/>
              <a:t>.</a:t>
            </a:r>
          </a:p>
          <a:p>
            <a:r>
              <a:rPr lang="cs-CZ" sz="2000" dirty="0" smtClean="0"/>
              <a:t>Míří, komínu – nejsou vyjmenovaná ani příbuzná slova.</a:t>
            </a:r>
          </a:p>
          <a:p>
            <a:r>
              <a:rPr lang="cs-CZ" sz="2000" b="1" dirty="0" err="1" smtClean="0"/>
              <a:t>Neodm</a:t>
            </a:r>
            <a:r>
              <a:rPr lang="cs-CZ" sz="2000" b="1" dirty="0" smtClean="0"/>
              <a:t>__</a:t>
            </a:r>
            <a:r>
              <a:rPr lang="cs-CZ" sz="2000" b="1" dirty="0" err="1" smtClean="0"/>
              <a:t>tej</a:t>
            </a:r>
            <a:r>
              <a:rPr lang="cs-CZ" sz="2000" b="1" dirty="0" smtClean="0"/>
              <a:t> </a:t>
            </a:r>
            <a:r>
              <a:rPr lang="cs-CZ" sz="2000" b="1" dirty="0" smtClean="0"/>
              <a:t>pomoc.</a:t>
            </a:r>
          </a:p>
          <a:p>
            <a:r>
              <a:rPr lang="cs-CZ" sz="2000" dirty="0" smtClean="0"/>
              <a:t>Neodmítej – není vyjmenované ani příbuzné slovo.</a:t>
            </a:r>
          </a:p>
          <a:p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827584" y="2060848"/>
            <a:ext cx="2808312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27584" y="2780928"/>
            <a:ext cx="662473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19528" y="3501008"/>
            <a:ext cx="345638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84909" y="4293096"/>
            <a:ext cx="4968552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27584" y="5013176"/>
            <a:ext cx="5760640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827584" y="5733256"/>
            <a:ext cx="5400600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9489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052736"/>
            <a:ext cx="763284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</a:t>
            </a:r>
            <a:r>
              <a:rPr lang="cs-CZ" dirty="0" smtClean="0"/>
              <a:t>Danuše Manová</a:t>
            </a:r>
            <a:endParaRPr lang="cs-CZ" dirty="0"/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</a:t>
            </a:r>
            <a:r>
              <a:rPr lang="cs-CZ" dirty="0" smtClean="0"/>
              <a:t>           organizace</a:t>
            </a:r>
            <a:endParaRPr lang="cs-CZ" dirty="0"/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Vytvořeno:  2011, upraveno 2013</a:t>
            </a:r>
          </a:p>
        </p:txBody>
      </p:sp>
    </p:spTree>
    <p:extLst>
      <p:ext uri="{BB962C8B-B14F-4D97-AF65-F5344CB8AC3E}">
        <p14:creationId xmlns:p14="http://schemas.microsoft.com/office/powerpoint/2010/main" val="302089822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542</Words>
  <Application>Microsoft Office PowerPoint</Application>
  <PresentationFormat>Předvádění na obrazovce (4:3)</PresentationFormat>
  <Paragraphs>79</Paragraphs>
  <Slides>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VY_32_INOVACE_02_Vyjmenovaná slova b,f,l,m - procvičení</vt:lpstr>
      <vt:lpstr>Prezentace aplikace PowerPoint</vt:lpstr>
      <vt:lpstr>Vyjmenovaná slova b,f,l,m procvičení</vt:lpstr>
      <vt:lpstr>Vyjmenovaná slova b,f,l,m procvičení</vt:lpstr>
      <vt:lpstr>Vyjmenovaná slova b,f,l,m procvičení</vt:lpstr>
      <vt:lpstr>Vyjmenovaná slova b,f,l,m procvičení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b,f,l,m procvičení</dc:title>
  <dc:creator>VLASTNIK</dc:creator>
  <cp:lastModifiedBy>VLASTNIK</cp:lastModifiedBy>
  <cp:revision>30</cp:revision>
  <dcterms:created xsi:type="dcterms:W3CDTF">2011-04-10T11:18:07Z</dcterms:created>
  <dcterms:modified xsi:type="dcterms:W3CDTF">2013-03-14T11:21:03Z</dcterms:modified>
</cp:coreProperties>
</file>