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2" r:id="rId2"/>
    <p:sldId id="265" r:id="rId3"/>
    <p:sldId id="261" r:id="rId4"/>
    <p:sldId id="257" r:id="rId5"/>
    <p:sldId id="258" r:id="rId6"/>
    <p:sldId id="259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4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B77289-DB24-45B9-8120-3B4A7B1CE77B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7F1D30-78F4-4097-99D5-909D2122CBD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41246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DC0AD8-AA49-47DA-AFEF-324584D21FF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5466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Pomocí klávesnice nebo perem doplň i – y, í – ý. Pak odtáhni modrý obdélník a porovnej výsledek. Neukládej!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97F1D30-78F4-4097-99D5-909D2122CBDD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610257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Pomocí klávesnice nebo perem doplň i – y, í – ý. Pak odtáhni modrý obdélník a porovnej výsledek. Neukládej!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97F1D30-78F4-4097-99D5-909D2122CBDD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832275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Pomocí klávesnice nebo perem doplň i – y, í – ý. Pak odtáhni modrý obdélník a porovnej výsledek. Neukládej!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97F1D30-78F4-4097-99D5-909D2122CBDD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263959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Pomocí klávesnice nebo perem doplň i – y, í – ý. Pak odtáhni modrý obdélník a porovnej výsledek. </a:t>
            </a:r>
            <a:r>
              <a:rPr lang="cs-CZ" smtClean="0"/>
              <a:t>Neukládej!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97F1D30-78F4-4097-99D5-909D2122CBDD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2366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5E82C-D7D1-4701-BB8A-A291549FF10F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27E7CD-69A0-413E-9C09-4F16B3394A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62005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5E82C-D7D1-4701-BB8A-A291549FF10F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27E7CD-69A0-413E-9C09-4F16B3394A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43996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5E82C-D7D1-4701-BB8A-A291549FF10F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27E7CD-69A0-413E-9C09-4F16B3394A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64314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5E82C-D7D1-4701-BB8A-A291549FF10F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27E7CD-69A0-413E-9C09-4F16B3394A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35081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5E82C-D7D1-4701-BB8A-A291549FF10F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27E7CD-69A0-413E-9C09-4F16B3394A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50348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5E82C-D7D1-4701-BB8A-A291549FF10F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27E7CD-69A0-413E-9C09-4F16B3394A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94455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5E82C-D7D1-4701-BB8A-A291549FF10F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27E7CD-69A0-413E-9C09-4F16B3394A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87689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5E82C-D7D1-4701-BB8A-A291549FF10F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27E7CD-69A0-413E-9C09-4F16B3394A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9789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5E82C-D7D1-4701-BB8A-A291549FF10F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27E7CD-69A0-413E-9C09-4F16B3394A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9782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5E82C-D7D1-4701-BB8A-A291549FF10F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27E7CD-69A0-413E-9C09-4F16B3394A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34493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5E82C-D7D1-4701-BB8A-A291549FF10F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27E7CD-69A0-413E-9C09-4F16B3394A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40392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25E82C-D7D1-4701-BB8A-A291549FF10F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27E7CD-69A0-413E-9C09-4F16B3394A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04485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284984"/>
            <a:ext cx="7772400" cy="1470025"/>
          </a:xfrm>
        </p:spPr>
        <p:txBody>
          <a:bodyPr>
            <a:normAutofit/>
          </a:bodyPr>
          <a:lstStyle/>
          <a:p>
            <a:r>
              <a:rPr lang="cs-CZ" sz="3600" smtClean="0"/>
              <a:t>VY_32_INOVACE_03_Vyjmenovaná slova p,s,v,z - </a:t>
            </a:r>
            <a:r>
              <a:rPr lang="cs-CZ" sz="3600" dirty="0" smtClean="0"/>
              <a:t>procvičení</a:t>
            </a:r>
            <a:endParaRPr lang="cs-CZ" sz="3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144" y="33265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879276" y="2285583"/>
            <a:ext cx="4919937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Jazyk a jazyková komunikace</a:t>
            </a:r>
          </a:p>
          <a:p>
            <a:pPr algn="ctr"/>
            <a:r>
              <a:rPr lang="cs-CZ" sz="3200" dirty="0" smtClean="0"/>
              <a:t>Český jazyk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73041" y="5157192"/>
            <a:ext cx="37246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Mgr. </a:t>
            </a:r>
            <a:r>
              <a:rPr lang="cs-CZ" sz="3200" smtClean="0"/>
              <a:t>Danuše Manová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289620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204916" y="1564516"/>
            <a:ext cx="641925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/>
              <a:t>ANOTACE</a:t>
            </a:r>
          </a:p>
          <a:p>
            <a:pPr algn="ctr"/>
            <a:endParaRPr lang="cs-CZ" sz="2400" dirty="0"/>
          </a:p>
          <a:p>
            <a:pPr algn="ctr"/>
            <a:r>
              <a:rPr lang="cs-CZ" sz="2400" dirty="0" smtClean="0"/>
              <a:t>DUM </a:t>
            </a:r>
            <a:r>
              <a:rPr lang="cs-CZ" sz="2400" dirty="0" smtClean="0"/>
              <a:t>slouží k procvičování vyjmenovaných slov po</a:t>
            </a:r>
          </a:p>
          <a:p>
            <a:pPr algn="ctr"/>
            <a:r>
              <a:rPr lang="cs-CZ" sz="2400" dirty="0" smtClean="0"/>
              <a:t>p, s, v, z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1738728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Vyjmenovaná slova </a:t>
            </a:r>
            <a:r>
              <a:rPr lang="cs-CZ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,s,v,z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procvičení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000" b="1" dirty="0" err="1" smtClean="0"/>
              <a:t>Netop__r</a:t>
            </a:r>
            <a:r>
              <a:rPr lang="cs-CZ" sz="2000" b="1" dirty="0" smtClean="0"/>
              <a:t> </a:t>
            </a:r>
            <a:r>
              <a:rPr lang="cs-CZ" sz="2000" b="1" dirty="0" smtClean="0"/>
              <a:t>ve dne odpočívá.</a:t>
            </a:r>
          </a:p>
          <a:p>
            <a:r>
              <a:rPr lang="cs-CZ" sz="2000" dirty="0" smtClean="0"/>
              <a:t>Netopýr je vyjmenované slovo.</a:t>
            </a:r>
          </a:p>
          <a:p>
            <a:r>
              <a:rPr lang="cs-CZ" sz="2000" b="1" dirty="0" smtClean="0"/>
              <a:t>Tonička se </a:t>
            </a:r>
            <a:r>
              <a:rPr lang="cs-CZ" sz="2000" b="1" dirty="0" err="1" smtClean="0"/>
              <a:t>zap</a:t>
            </a:r>
            <a:r>
              <a:rPr lang="cs-CZ" sz="2000" b="1" dirty="0" smtClean="0"/>
              <a:t>__</a:t>
            </a:r>
            <a:r>
              <a:rPr lang="cs-CZ" sz="2000" b="1" dirty="0" err="1" smtClean="0"/>
              <a:t>řila</a:t>
            </a:r>
            <a:r>
              <a:rPr lang="cs-CZ" sz="2000" b="1" u="sng" dirty="0" smtClean="0"/>
              <a:t> </a:t>
            </a:r>
            <a:r>
              <a:rPr lang="cs-CZ" sz="2000" b="1" dirty="0" smtClean="0"/>
              <a:t>jako růžička</a:t>
            </a:r>
            <a:r>
              <a:rPr lang="cs-CZ" sz="2000" dirty="0" smtClean="0"/>
              <a:t>.</a:t>
            </a:r>
          </a:p>
          <a:p>
            <a:r>
              <a:rPr lang="cs-CZ" sz="2000" dirty="0" smtClean="0"/>
              <a:t>Zapýřila – příbuzné slovo  k vyjmenovanému slovu pýřit se.</a:t>
            </a:r>
          </a:p>
          <a:p>
            <a:r>
              <a:rPr lang="cs-CZ" sz="2000" b="1" dirty="0" smtClean="0"/>
              <a:t>Děti si hrají na </a:t>
            </a:r>
            <a:r>
              <a:rPr lang="cs-CZ" sz="2000" b="1" dirty="0" smtClean="0"/>
              <a:t>p__</a:t>
            </a:r>
            <a:r>
              <a:rPr lang="cs-CZ" sz="2000" b="1" dirty="0" err="1" smtClean="0"/>
              <a:t>sku</a:t>
            </a:r>
            <a:r>
              <a:rPr lang="cs-CZ" sz="2000" b="1" dirty="0" smtClean="0"/>
              <a:t>.</a:t>
            </a:r>
          </a:p>
          <a:p>
            <a:r>
              <a:rPr lang="cs-CZ" sz="2000" dirty="0" smtClean="0"/>
              <a:t>Písku není vyjmenované ani příbuzné slovo.</a:t>
            </a:r>
          </a:p>
          <a:p>
            <a:r>
              <a:rPr lang="cs-CZ" sz="2000" b="1" dirty="0" smtClean="0"/>
              <a:t>Kdo </a:t>
            </a:r>
            <a:r>
              <a:rPr lang="cs-CZ" sz="2000" b="1" dirty="0" smtClean="0"/>
              <a:t>p__</a:t>
            </a:r>
            <a:r>
              <a:rPr lang="cs-CZ" sz="2000" b="1" dirty="0" err="1" smtClean="0"/>
              <a:t>ská</a:t>
            </a:r>
            <a:r>
              <a:rPr lang="cs-CZ" sz="2000" b="1" dirty="0" smtClean="0"/>
              <a:t> </a:t>
            </a:r>
            <a:r>
              <a:rPr lang="cs-CZ" sz="2000" b="1" dirty="0" smtClean="0"/>
              <a:t>na </a:t>
            </a:r>
            <a:r>
              <a:rPr lang="cs-CZ" sz="2000" b="1" dirty="0" smtClean="0"/>
              <a:t>p__</a:t>
            </a:r>
            <a:r>
              <a:rPr lang="cs-CZ" sz="2000" b="1" dirty="0" err="1" smtClean="0"/>
              <a:t>šťalku</a:t>
            </a:r>
            <a:r>
              <a:rPr lang="cs-CZ" sz="2000" b="1" dirty="0" smtClean="0"/>
              <a:t>?</a:t>
            </a:r>
          </a:p>
          <a:p>
            <a:r>
              <a:rPr lang="cs-CZ" sz="2000" dirty="0" smtClean="0"/>
              <a:t>Píská, píšťalku nejsou vyjmenovaná ani příbuzná slova.</a:t>
            </a:r>
          </a:p>
          <a:p>
            <a:r>
              <a:rPr lang="cs-CZ" sz="2000" b="1" dirty="0" smtClean="0"/>
              <a:t>Na jaře kvetou </a:t>
            </a:r>
            <a:r>
              <a:rPr lang="cs-CZ" sz="2000" b="1" dirty="0" smtClean="0"/>
              <a:t>p__</a:t>
            </a:r>
            <a:r>
              <a:rPr lang="cs-CZ" sz="2000" b="1" dirty="0" err="1" smtClean="0"/>
              <a:t>voňky</a:t>
            </a:r>
            <a:r>
              <a:rPr lang="cs-CZ" sz="2000" b="1" dirty="0" smtClean="0"/>
              <a:t>.</a:t>
            </a:r>
          </a:p>
          <a:p>
            <a:r>
              <a:rPr lang="cs-CZ" sz="2000" dirty="0" smtClean="0"/>
              <a:t>Pivoňky není vyjmenované ani příbuzné slovo.</a:t>
            </a:r>
          </a:p>
          <a:p>
            <a:r>
              <a:rPr lang="cs-CZ" sz="2000" b="1" dirty="0" err="1" smtClean="0"/>
              <a:t>Neop</a:t>
            </a:r>
            <a:r>
              <a:rPr lang="cs-CZ" sz="2000" b="1" dirty="0" smtClean="0"/>
              <a:t>__</a:t>
            </a:r>
            <a:r>
              <a:rPr lang="cs-CZ" sz="2000" b="1" dirty="0" err="1" smtClean="0"/>
              <a:t>suj</a:t>
            </a:r>
            <a:r>
              <a:rPr lang="cs-CZ" sz="2000" b="1" dirty="0" smtClean="0"/>
              <a:t> </a:t>
            </a:r>
            <a:r>
              <a:rPr lang="cs-CZ" sz="2000" b="1" dirty="0" smtClean="0"/>
              <a:t>úkol!</a:t>
            </a:r>
          </a:p>
          <a:p>
            <a:r>
              <a:rPr lang="cs-CZ" sz="2000" dirty="0" smtClean="0"/>
              <a:t>Neopisuj není vyjmenované ani příbuzné slovo.</a:t>
            </a:r>
          </a:p>
          <a:p>
            <a:endParaRPr lang="cs-CZ" sz="2000" dirty="0"/>
          </a:p>
        </p:txBody>
      </p:sp>
      <p:sp>
        <p:nvSpPr>
          <p:cNvPr id="6" name="Obdélník 5"/>
          <p:cNvSpPr/>
          <p:nvPr/>
        </p:nvSpPr>
        <p:spPr>
          <a:xfrm>
            <a:off x="827584" y="2060848"/>
            <a:ext cx="3384376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827584" y="2780928"/>
            <a:ext cx="6192688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827584" y="3501008"/>
            <a:ext cx="468052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827584" y="4221088"/>
            <a:ext cx="568863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827584" y="4941168"/>
            <a:ext cx="4896544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827584" y="5661248"/>
            <a:ext cx="496855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8799497"/>
      </p:ext>
    </p:extLst>
  </p:cSld>
  <p:clrMapOvr>
    <a:masterClrMapping/>
  </p:clrMapOvr>
  <p:transition>
    <p:cut thruBlk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Vyjmenovaná slova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p,</a:t>
            </a:r>
            <a:r>
              <a:rPr lang="cs-CZ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,v,z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procvičení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000" b="1" dirty="0" smtClean="0"/>
              <a:t>Cestáři </a:t>
            </a:r>
            <a:r>
              <a:rPr lang="cs-CZ" sz="2000" b="1" dirty="0" err="1" smtClean="0"/>
              <a:t>pos</a:t>
            </a:r>
            <a:r>
              <a:rPr lang="cs-CZ" sz="2000" b="1" dirty="0" smtClean="0"/>
              <a:t>__</a:t>
            </a:r>
            <a:r>
              <a:rPr lang="cs-CZ" sz="2000" b="1" dirty="0" err="1" smtClean="0"/>
              <a:t>pali</a:t>
            </a:r>
            <a:r>
              <a:rPr lang="cs-CZ" sz="2000" b="1" dirty="0" smtClean="0"/>
              <a:t> </a:t>
            </a:r>
            <a:r>
              <a:rPr lang="cs-CZ" sz="2000" b="1" dirty="0" smtClean="0"/>
              <a:t>dálnici.</a:t>
            </a:r>
          </a:p>
          <a:p>
            <a:r>
              <a:rPr lang="cs-CZ" sz="2000" dirty="0" smtClean="0"/>
              <a:t>Posypali je příbuzné </a:t>
            </a:r>
            <a:r>
              <a:rPr lang="cs-CZ" sz="2000" u="sng" dirty="0" smtClean="0"/>
              <a:t>vyjmenovanému slovu sypat. </a:t>
            </a:r>
          </a:p>
          <a:p>
            <a:r>
              <a:rPr lang="cs-CZ" sz="2000" b="1" u="sng" dirty="0" smtClean="0"/>
              <a:t>Při požáru znějí </a:t>
            </a:r>
            <a:r>
              <a:rPr lang="cs-CZ" sz="2000" b="1" u="sng" dirty="0" smtClean="0"/>
              <a:t>s__</a:t>
            </a:r>
            <a:r>
              <a:rPr lang="cs-CZ" sz="2000" b="1" u="sng" dirty="0" err="1" smtClean="0"/>
              <a:t>rény</a:t>
            </a:r>
            <a:r>
              <a:rPr lang="cs-CZ" sz="2000" b="1" dirty="0" smtClean="0"/>
              <a:t>.</a:t>
            </a:r>
          </a:p>
          <a:p>
            <a:r>
              <a:rPr lang="cs-CZ" sz="2000" dirty="0" smtClean="0"/>
              <a:t>Sirény – není vyjmenované ani příbuzné slovo.</a:t>
            </a:r>
          </a:p>
          <a:p>
            <a:r>
              <a:rPr lang="cs-CZ" sz="2000" b="1" dirty="0" smtClean="0"/>
              <a:t>Na žízeň je dobrá voda se </a:t>
            </a:r>
            <a:r>
              <a:rPr lang="cs-CZ" sz="2000" b="1" dirty="0" smtClean="0"/>
              <a:t>s__</a:t>
            </a:r>
            <a:r>
              <a:rPr lang="cs-CZ" sz="2000" b="1" dirty="0" err="1" smtClean="0"/>
              <a:t>rupem</a:t>
            </a:r>
            <a:r>
              <a:rPr lang="cs-CZ" sz="2000" b="1" dirty="0" smtClean="0"/>
              <a:t>.</a:t>
            </a:r>
          </a:p>
          <a:p>
            <a:r>
              <a:rPr lang="cs-CZ" sz="2000" dirty="0" smtClean="0"/>
              <a:t>Sirup není </a:t>
            </a:r>
            <a:r>
              <a:rPr lang="cs-CZ" sz="2000" u="sng" dirty="0" smtClean="0"/>
              <a:t>vyjmenované ani příbuzné slovo.</a:t>
            </a:r>
          </a:p>
          <a:p>
            <a:r>
              <a:rPr lang="cs-CZ" sz="2000" b="1" dirty="0" smtClean="0"/>
              <a:t>Kluci rozkopali </a:t>
            </a:r>
            <a:r>
              <a:rPr lang="cs-CZ" sz="2000" b="1" dirty="0" smtClean="0"/>
              <a:t>s__</a:t>
            </a:r>
            <a:r>
              <a:rPr lang="cs-CZ" sz="2000" b="1" dirty="0" err="1" smtClean="0"/>
              <a:t>slí</a:t>
            </a:r>
            <a:r>
              <a:rPr lang="cs-CZ" sz="2000" b="1" dirty="0" smtClean="0"/>
              <a:t> </a:t>
            </a:r>
            <a:r>
              <a:rPr lang="cs-CZ" sz="2000" b="1" dirty="0" smtClean="0"/>
              <a:t>doupě.</a:t>
            </a:r>
          </a:p>
          <a:p>
            <a:r>
              <a:rPr lang="cs-CZ" sz="2000" dirty="0" smtClean="0"/>
              <a:t>Syslí – je příbuzné slovo vyjmenovaného slova sysel.</a:t>
            </a:r>
          </a:p>
          <a:p>
            <a:r>
              <a:rPr lang="cs-CZ" sz="2000" b="1" dirty="0" smtClean="0"/>
              <a:t>S__</a:t>
            </a:r>
            <a:r>
              <a:rPr lang="cs-CZ" sz="2000" b="1" dirty="0" err="1" smtClean="0"/>
              <a:t>ček</a:t>
            </a:r>
            <a:r>
              <a:rPr lang="cs-CZ" sz="2000" b="1" dirty="0" smtClean="0"/>
              <a:t> </a:t>
            </a:r>
            <a:r>
              <a:rPr lang="cs-CZ" sz="2000" b="1" dirty="0" smtClean="0"/>
              <a:t>je malá sova.</a:t>
            </a:r>
          </a:p>
          <a:p>
            <a:r>
              <a:rPr lang="cs-CZ" sz="2000" dirty="0" smtClean="0"/>
              <a:t>Sýček je vyjmenované slovo.</a:t>
            </a:r>
          </a:p>
          <a:p>
            <a:r>
              <a:rPr lang="cs-CZ" sz="2000" b="1" dirty="0" err="1" smtClean="0"/>
              <a:t>Hlás</a:t>
            </a:r>
            <a:r>
              <a:rPr lang="cs-CZ" sz="2000" b="1" dirty="0" smtClean="0"/>
              <a:t>__š </a:t>
            </a:r>
            <a:r>
              <a:rPr lang="cs-CZ" sz="2000" b="1" dirty="0" smtClean="0"/>
              <a:t>se na zkoušení?</a:t>
            </a:r>
          </a:p>
          <a:p>
            <a:r>
              <a:rPr lang="cs-CZ" sz="2000" dirty="0" smtClean="0"/>
              <a:t>Hlásíš není vyjmenované ani příbuzné slovo.</a:t>
            </a:r>
          </a:p>
          <a:p>
            <a:endParaRPr lang="cs-CZ" sz="2000" dirty="0" smtClean="0"/>
          </a:p>
          <a:p>
            <a:endParaRPr lang="cs-CZ" sz="2000" dirty="0"/>
          </a:p>
        </p:txBody>
      </p:sp>
      <p:sp>
        <p:nvSpPr>
          <p:cNvPr id="4" name="Obdélník 3"/>
          <p:cNvSpPr/>
          <p:nvPr/>
        </p:nvSpPr>
        <p:spPr>
          <a:xfrm>
            <a:off x="827584" y="2060848"/>
            <a:ext cx="5184576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827584" y="2780928"/>
            <a:ext cx="4896544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827584" y="3501008"/>
            <a:ext cx="468052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827584" y="4293096"/>
            <a:ext cx="5544616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827584" y="5013176"/>
            <a:ext cx="3024336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827584" y="5661248"/>
            <a:ext cx="468052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198199"/>
      </p:ext>
    </p:extLst>
  </p:cSld>
  <p:clrMapOvr>
    <a:masterClrMapping/>
  </p:clrMapOvr>
  <p:transition>
    <p:cut thruBlk="1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5172" y="188640"/>
            <a:ext cx="8229600" cy="1368152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Vyjmenovaná slova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p,s,</a:t>
            </a:r>
            <a:r>
              <a:rPr lang="cs-CZ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,z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procvičení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525963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000" b="1" dirty="0" smtClean="0"/>
              <a:t>Děti </a:t>
            </a:r>
            <a:r>
              <a:rPr lang="cs-CZ" sz="2000" b="1" dirty="0" err="1" smtClean="0"/>
              <a:t>v__stavovaly</a:t>
            </a:r>
            <a:r>
              <a:rPr lang="cs-CZ" sz="2000" b="1" dirty="0" smtClean="0"/>
              <a:t> </a:t>
            </a:r>
            <a:r>
              <a:rPr lang="cs-CZ" sz="2000" b="1" dirty="0" smtClean="0"/>
              <a:t>své kresby.</a:t>
            </a:r>
          </a:p>
          <a:p>
            <a:r>
              <a:rPr lang="cs-CZ" sz="2000" dirty="0" smtClean="0"/>
              <a:t>Vystavovaly – předpona vy-.</a:t>
            </a:r>
          </a:p>
          <a:p>
            <a:r>
              <a:rPr lang="cs-CZ" sz="2000" b="1" dirty="0" smtClean="0"/>
              <a:t>V__</a:t>
            </a:r>
            <a:r>
              <a:rPr lang="cs-CZ" sz="2000" b="1" dirty="0" err="1" smtClean="0"/>
              <a:t>dří</a:t>
            </a:r>
            <a:r>
              <a:rPr lang="cs-CZ" sz="2000" b="1" dirty="0" smtClean="0"/>
              <a:t> </a:t>
            </a:r>
            <a:r>
              <a:rPr lang="cs-CZ" sz="2000" b="1" dirty="0" smtClean="0"/>
              <a:t>kožich je drahý.</a:t>
            </a:r>
          </a:p>
          <a:p>
            <a:r>
              <a:rPr lang="cs-CZ" sz="2000" dirty="0" smtClean="0"/>
              <a:t>Vydří je příbuzné slovo vyjmenovaného slova vydra.</a:t>
            </a:r>
          </a:p>
          <a:p>
            <a:r>
              <a:rPr lang="cs-CZ" sz="2000" b="1" dirty="0" smtClean="0"/>
              <a:t>V__</a:t>
            </a:r>
            <a:r>
              <a:rPr lang="cs-CZ" sz="2000" b="1" dirty="0" err="1" smtClean="0"/>
              <a:t>díš</a:t>
            </a:r>
            <a:r>
              <a:rPr lang="cs-CZ" sz="2000" b="1" dirty="0" smtClean="0"/>
              <a:t> </a:t>
            </a:r>
            <a:r>
              <a:rPr lang="cs-CZ" sz="2000" b="1" dirty="0" smtClean="0"/>
              <a:t>ten </a:t>
            </a:r>
            <a:r>
              <a:rPr lang="cs-CZ" sz="2000" b="1" dirty="0" smtClean="0"/>
              <a:t>v__</a:t>
            </a:r>
            <a:r>
              <a:rPr lang="cs-CZ" sz="2000" b="1" dirty="0" err="1" smtClean="0"/>
              <a:t>soký</a:t>
            </a:r>
            <a:r>
              <a:rPr lang="cs-CZ" sz="2000" b="1" dirty="0" smtClean="0"/>
              <a:t> </a:t>
            </a:r>
            <a:r>
              <a:rPr lang="cs-CZ" sz="2000" b="1" dirty="0" smtClean="0"/>
              <a:t>dům?</a:t>
            </a:r>
          </a:p>
          <a:p>
            <a:r>
              <a:rPr lang="cs-CZ" sz="2000" dirty="0" smtClean="0"/>
              <a:t>Vidíš není ve vyjmenovaných ani příbuzných slovech. Vysoký  je ve…</a:t>
            </a:r>
          </a:p>
          <a:p>
            <a:r>
              <a:rPr lang="cs-CZ" sz="2000" b="1" dirty="0" smtClean="0"/>
              <a:t>Nenos do školy </a:t>
            </a:r>
            <a:r>
              <a:rPr lang="cs-CZ" sz="2000" b="1" dirty="0" err="1" smtClean="0"/>
              <a:t>žv</a:t>
            </a:r>
            <a:r>
              <a:rPr lang="cs-CZ" sz="2000" b="1" dirty="0" smtClean="0"/>
              <a:t> </a:t>
            </a:r>
            <a:r>
              <a:rPr lang="cs-CZ" sz="2000" b="1" dirty="0" smtClean="0"/>
              <a:t>__kačku</a:t>
            </a:r>
            <a:r>
              <a:rPr lang="cs-CZ" sz="2000" b="1" dirty="0" smtClean="0"/>
              <a:t>.</a:t>
            </a:r>
          </a:p>
          <a:p>
            <a:r>
              <a:rPr lang="cs-CZ" sz="2000" dirty="0" smtClean="0"/>
              <a:t>Žvýkačku je příbuzné slovo vyjmenovanému slovu žvýkat.</a:t>
            </a:r>
          </a:p>
          <a:p>
            <a:r>
              <a:rPr lang="cs-CZ" sz="2000" b="1" dirty="0" smtClean="0"/>
              <a:t>V noci byl velký </a:t>
            </a:r>
            <a:r>
              <a:rPr lang="cs-CZ" sz="2000" b="1" dirty="0" smtClean="0"/>
              <a:t>v__</a:t>
            </a:r>
            <a:r>
              <a:rPr lang="cs-CZ" sz="2000" b="1" dirty="0" err="1" smtClean="0"/>
              <a:t>tr</a:t>
            </a:r>
            <a:r>
              <a:rPr lang="cs-CZ" sz="2000" b="1" dirty="0" smtClean="0"/>
              <a:t>.</a:t>
            </a:r>
          </a:p>
          <a:p>
            <a:r>
              <a:rPr lang="cs-CZ" sz="2000" dirty="0" smtClean="0"/>
              <a:t>Vítr není vyjmenované ani příbuzné slovo.</a:t>
            </a:r>
          </a:p>
          <a:p>
            <a:r>
              <a:rPr lang="cs-CZ" sz="2000" b="1" dirty="0" smtClean="0"/>
              <a:t>Půjdete na </a:t>
            </a:r>
            <a:r>
              <a:rPr lang="cs-CZ" sz="2000" b="1" dirty="0" err="1" smtClean="0"/>
              <a:t>v__stavu</a:t>
            </a:r>
            <a:r>
              <a:rPr lang="cs-CZ" sz="2000" b="1" dirty="0" smtClean="0"/>
              <a:t>?</a:t>
            </a:r>
          </a:p>
          <a:p>
            <a:r>
              <a:rPr lang="cs-CZ" sz="2000" dirty="0" smtClean="0"/>
              <a:t>Výstavu – předpona  vy.</a:t>
            </a:r>
            <a:endParaRPr lang="cs-CZ" sz="2000" dirty="0"/>
          </a:p>
        </p:txBody>
      </p:sp>
      <p:sp>
        <p:nvSpPr>
          <p:cNvPr id="8" name="Obdélník 7"/>
          <p:cNvSpPr/>
          <p:nvPr/>
        </p:nvSpPr>
        <p:spPr>
          <a:xfrm>
            <a:off x="827584" y="2060848"/>
            <a:ext cx="3096344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827584" y="2852936"/>
            <a:ext cx="5472608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827584" y="3501008"/>
            <a:ext cx="698477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827584" y="4221088"/>
            <a:ext cx="5976664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827584" y="5013176"/>
            <a:ext cx="446449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827584" y="5733256"/>
            <a:ext cx="2592288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6004924"/>
      </p:ext>
    </p:extLst>
  </p:cSld>
  <p:clrMapOvr>
    <a:masterClrMapping/>
  </p:clrMapOvr>
  <p:transition>
    <p:cut thruBlk="1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Vyjmenovaná slova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p,s,v,</a:t>
            </a:r>
            <a:r>
              <a:rPr lang="cs-CZ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procvičení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000" b="1" dirty="0" smtClean="0"/>
              <a:t>Už </a:t>
            </a:r>
            <a:r>
              <a:rPr lang="cs-CZ" sz="2000" b="1" dirty="0" err="1" smtClean="0"/>
              <a:t>brz</a:t>
            </a:r>
            <a:r>
              <a:rPr lang="cs-CZ" sz="2000" b="1" dirty="0" smtClean="0"/>
              <a:t>__  </a:t>
            </a:r>
            <a:r>
              <a:rPr lang="cs-CZ" sz="2000" b="1" dirty="0" smtClean="0"/>
              <a:t>budou prázdniny.</a:t>
            </a:r>
          </a:p>
          <a:p>
            <a:r>
              <a:rPr lang="cs-CZ" sz="2000" dirty="0" smtClean="0"/>
              <a:t>Brzy je vyjmenované slovo.</a:t>
            </a:r>
            <a:endParaRPr lang="cs-CZ" sz="2000" dirty="0"/>
          </a:p>
          <a:p>
            <a:r>
              <a:rPr lang="cs-CZ" sz="2000" b="1" dirty="0" err="1" smtClean="0"/>
              <a:t>Ciz</a:t>
            </a:r>
            <a:r>
              <a:rPr lang="cs-CZ" sz="2000" b="1" dirty="0" smtClean="0"/>
              <a:t>__</a:t>
            </a:r>
            <a:r>
              <a:rPr lang="cs-CZ" sz="2000" b="1" dirty="0" smtClean="0"/>
              <a:t>mu </a:t>
            </a:r>
            <a:r>
              <a:rPr lang="cs-CZ" sz="2000" b="1" dirty="0" err="1" smtClean="0"/>
              <a:t>jaz</a:t>
            </a:r>
            <a:r>
              <a:rPr lang="cs-CZ" sz="2000" b="1" dirty="0" smtClean="0"/>
              <a:t>__</a:t>
            </a:r>
            <a:r>
              <a:rPr lang="cs-CZ" sz="2000" b="1" dirty="0" smtClean="0"/>
              <a:t>ku </a:t>
            </a:r>
            <a:r>
              <a:rPr lang="cs-CZ" sz="2000" b="1" dirty="0" smtClean="0"/>
              <a:t>se učíme od dětství.</a:t>
            </a:r>
          </a:p>
          <a:p>
            <a:r>
              <a:rPr lang="cs-CZ" sz="2000" dirty="0" smtClean="0"/>
              <a:t>Cizímu není ve vyjmenovaných slovech, jazyku je ve vyjmenovaných …</a:t>
            </a:r>
          </a:p>
          <a:p>
            <a:r>
              <a:rPr lang="cs-CZ" sz="2000" b="1" u="sng" dirty="0" smtClean="0"/>
              <a:t>Z__</a:t>
            </a:r>
            <a:r>
              <a:rPr lang="cs-CZ" sz="2000" b="1" dirty="0" err="1" smtClean="0"/>
              <a:t>váme</a:t>
            </a:r>
            <a:r>
              <a:rPr lang="cs-CZ" sz="2000" b="1" dirty="0" smtClean="0"/>
              <a:t>, když jsme ospalí</a:t>
            </a:r>
            <a:r>
              <a:rPr lang="cs-CZ" sz="2000" dirty="0" smtClean="0"/>
              <a:t>.</a:t>
            </a:r>
          </a:p>
          <a:p>
            <a:r>
              <a:rPr lang="cs-CZ" sz="2000" dirty="0" smtClean="0"/>
              <a:t>Zíváme není ve vyjmenovaných ani příbuzných slovech.</a:t>
            </a:r>
          </a:p>
          <a:p>
            <a:r>
              <a:rPr lang="cs-CZ" sz="2000" b="1" dirty="0" smtClean="0"/>
              <a:t>Vrátím se </a:t>
            </a:r>
            <a:r>
              <a:rPr lang="cs-CZ" sz="2000" b="1" dirty="0" err="1" smtClean="0"/>
              <a:t>brz</a:t>
            </a:r>
            <a:r>
              <a:rPr lang="cs-CZ" sz="2000" b="1" dirty="0" smtClean="0"/>
              <a:t>__</a:t>
            </a:r>
            <a:r>
              <a:rPr lang="cs-CZ" sz="2000" b="1" dirty="0" err="1" smtClean="0"/>
              <a:t>čko</a:t>
            </a:r>
            <a:r>
              <a:rPr lang="cs-CZ" sz="2000" b="1" dirty="0" smtClean="0"/>
              <a:t>.</a:t>
            </a:r>
          </a:p>
          <a:p>
            <a:r>
              <a:rPr lang="cs-CZ" sz="2000" dirty="0" smtClean="0"/>
              <a:t>Brzičko – pamatovat!</a:t>
            </a:r>
          </a:p>
          <a:p>
            <a:r>
              <a:rPr lang="cs-CZ" sz="2000" b="1" dirty="0" smtClean="0"/>
              <a:t>Rozhovorem s </a:t>
            </a:r>
            <a:r>
              <a:rPr lang="cs-CZ" sz="2000" b="1" dirty="0" err="1" smtClean="0"/>
              <a:t>ciz</a:t>
            </a:r>
            <a:r>
              <a:rPr lang="cs-CZ" sz="2000" b="1" dirty="0" smtClean="0"/>
              <a:t>__</a:t>
            </a:r>
            <a:r>
              <a:rPr lang="cs-CZ" sz="2000" b="1" dirty="0" err="1" smtClean="0"/>
              <a:t>nci</a:t>
            </a:r>
            <a:r>
              <a:rPr lang="cs-CZ" sz="2000" b="1" dirty="0" smtClean="0"/>
              <a:t> </a:t>
            </a:r>
            <a:r>
              <a:rPr lang="cs-CZ" sz="2000" b="1" dirty="0" smtClean="0"/>
              <a:t>se zdokonalujeme v jejich </a:t>
            </a:r>
            <a:r>
              <a:rPr lang="cs-CZ" sz="2000" b="1" dirty="0" err="1" smtClean="0"/>
              <a:t>jaz</a:t>
            </a:r>
            <a:r>
              <a:rPr lang="cs-CZ" sz="2000" b="1" dirty="0" smtClean="0"/>
              <a:t>__</a:t>
            </a:r>
            <a:r>
              <a:rPr lang="cs-CZ" sz="2000" b="1" dirty="0" err="1" smtClean="0"/>
              <a:t>ce</a:t>
            </a:r>
            <a:r>
              <a:rPr lang="cs-CZ" sz="2000" b="1" u="sng" dirty="0" smtClean="0"/>
              <a:t>.</a:t>
            </a:r>
          </a:p>
          <a:p>
            <a:r>
              <a:rPr lang="cs-CZ" sz="2000" dirty="0" smtClean="0"/>
              <a:t>Cizinci není ve vyjmenovaných ani příbuzných slovech.</a:t>
            </a:r>
          </a:p>
          <a:p>
            <a:r>
              <a:rPr lang="cs-CZ" sz="2000" b="1" dirty="0" smtClean="0"/>
              <a:t>Po </a:t>
            </a:r>
            <a:r>
              <a:rPr lang="cs-CZ" sz="2000" b="1" dirty="0" err="1" smtClean="0"/>
              <a:t>podz</a:t>
            </a:r>
            <a:r>
              <a:rPr lang="cs-CZ" sz="2000" b="1" dirty="0" smtClean="0"/>
              <a:t>__mu </a:t>
            </a:r>
            <a:r>
              <a:rPr lang="cs-CZ" sz="2000" b="1" dirty="0" smtClean="0"/>
              <a:t>přichází </a:t>
            </a:r>
            <a:r>
              <a:rPr lang="cs-CZ" sz="2000" b="1" dirty="0" smtClean="0"/>
              <a:t>z__</a:t>
            </a:r>
            <a:r>
              <a:rPr lang="cs-CZ" sz="2000" b="1" dirty="0" err="1" smtClean="0"/>
              <a:t>ma</a:t>
            </a:r>
            <a:r>
              <a:rPr lang="cs-CZ" sz="2000" b="1" dirty="0" smtClean="0"/>
              <a:t>.</a:t>
            </a:r>
          </a:p>
          <a:p>
            <a:r>
              <a:rPr lang="cs-CZ" sz="2000" dirty="0" smtClean="0"/>
              <a:t>Podzimu, zima nejsou ve vyjmenovaných ani v příbuzných slovech.</a:t>
            </a:r>
            <a:endParaRPr lang="cs-CZ" sz="2000" dirty="0"/>
          </a:p>
        </p:txBody>
      </p:sp>
      <p:sp>
        <p:nvSpPr>
          <p:cNvPr id="4" name="Obdélník 3"/>
          <p:cNvSpPr/>
          <p:nvPr/>
        </p:nvSpPr>
        <p:spPr>
          <a:xfrm>
            <a:off x="899592" y="2060848"/>
            <a:ext cx="288032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864365" y="2780928"/>
            <a:ext cx="7416824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864365" y="3501008"/>
            <a:ext cx="5795867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864365" y="4221088"/>
            <a:ext cx="2411491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864365" y="4941168"/>
            <a:ext cx="5795867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864364" y="5661248"/>
            <a:ext cx="6875987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0087397"/>
      </p:ext>
    </p:extLst>
  </p:cSld>
  <p:clrMapOvr>
    <a:masterClrMapping/>
  </p:clrMapOvr>
  <p:transition>
    <p:cut thruBlk="1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15616" y="1124744"/>
            <a:ext cx="7272808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Autor: Mgr. Danuše Manová</a:t>
            </a:r>
          </a:p>
          <a:p>
            <a:endParaRPr lang="cs-CZ" dirty="0"/>
          </a:p>
          <a:p>
            <a:r>
              <a:rPr lang="cs-CZ" dirty="0"/>
              <a:t>Škola: Základní škola a mateřská škola Liběšice, okres Louny, příspěvková            organizace</a:t>
            </a:r>
          </a:p>
          <a:p>
            <a:endParaRPr lang="cs-CZ" dirty="0"/>
          </a:p>
          <a:p>
            <a:r>
              <a:rPr lang="cs-CZ" dirty="0"/>
              <a:t>Zpracováno v programu Microsoft Office 2010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Vytvořeno:  2011, upraveno 2013</a:t>
            </a:r>
          </a:p>
        </p:txBody>
      </p:sp>
    </p:spTree>
    <p:extLst>
      <p:ext uri="{BB962C8B-B14F-4D97-AF65-F5344CB8AC3E}">
        <p14:creationId xmlns:p14="http://schemas.microsoft.com/office/powerpoint/2010/main" val="31591358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110</TotalTime>
  <Words>536</Words>
  <Application>Microsoft Office PowerPoint</Application>
  <PresentationFormat>Předvádění na obrazovce (4:3)</PresentationFormat>
  <Paragraphs>79</Paragraphs>
  <Slides>7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VY_32_INOVACE_03_Vyjmenovaná slova p,s,v,z - procvičení</vt:lpstr>
      <vt:lpstr>Prezentace aplikace PowerPoint</vt:lpstr>
      <vt:lpstr>Vyjmenovaná slova p,s,v,z procvičení</vt:lpstr>
      <vt:lpstr>Vyjmenovaná slova p,s,v,z procvičení</vt:lpstr>
      <vt:lpstr>Vyjmenovaná slova p,s,v,z procvičení</vt:lpstr>
      <vt:lpstr>Vyjmenovaná slova p,s,v,z procvičení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 p,s,v,z procvičení</dc:title>
  <dc:creator>VLASTNIK</dc:creator>
  <cp:lastModifiedBy>VLASTNIK</cp:lastModifiedBy>
  <cp:revision>21</cp:revision>
  <dcterms:created xsi:type="dcterms:W3CDTF">2011-04-10T12:58:42Z</dcterms:created>
  <dcterms:modified xsi:type="dcterms:W3CDTF">2013-03-14T11:30:25Z</dcterms:modified>
</cp:coreProperties>
</file>