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4" r:id="rId2"/>
    <p:sldId id="265" r:id="rId3"/>
    <p:sldId id="263" r:id="rId4"/>
    <p:sldId id="257" r:id="rId5"/>
    <p:sldId id="258" r:id="rId6"/>
    <p:sldId id="259" r:id="rId7"/>
    <p:sldId id="260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F0BC7-7CCC-450A-A4F8-B30982A0BDA1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42F5D6-CC66-4CF6-AFA4-E0BBA0678C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079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Napiš perem nebo pomocí klávesnice do následujícího</a:t>
            </a:r>
            <a:r>
              <a:rPr lang="cs-CZ" baseline="0" dirty="0" smtClean="0"/>
              <a:t> řádku.</a:t>
            </a:r>
            <a:r>
              <a:rPr lang="cs-CZ" dirty="0" smtClean="0"/>
              <a:t>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2F5D6-CC66-4CF6-AFA4-E0BBA0678C7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667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Napiš perem nebo pomocí klávesnice do následujícího</a:t>
            </a:r>
            <a:r>
              <a:rPr lang="cs-CZ" baseline="0" dirty="0" smtClean="0"/>
              <a:t> řádku.</a:t>
            </a:r>
            <a:r>
              <a:rPr lang="cs-CZ" dirty="0" smtClean="0"/>
              <a:t>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2F5D6-CC66-4CF6-AFA4-E0BBA0678C7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519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Napiš perem nebo pomocí klávesnice do následujícího</a:t>
            </a:r>
            <a:r>
              <a:rPr lang="cs-CZ" baseline="0" dirty="0" smtClean="0"/>
              <a:t> řádku.</a:t>
            </a:r>
            <a:r>
              <a:rPr lang="cs-CZ" dirty="0" smtClean="0"/>
              <a:t>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2F5D6-CC66-4CF6-AFA4-E0BBA0678C7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728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Napiš perem nebo pomocí klávesnice do následujícího</a:t>
            </a:r>
            <a:r>
              <a:rPr lang="cs-CZ" baseline="0" dirty="0" smtClean="0"/>
              <a:t> řádku.</a:t>
            </a:r>
            <a:r>
              <a:rPr lang="cs-CZ" dirty="0" smtClean="0"/>
              <a:t>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2F5D6-CC66-4CF6-AFA4-E0BBA0678C7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4502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Napiš perem nebo pomocí klávesnice za pomlčku</a:t>
            </a:r>
            <a:r>
              <a:rPr lang="cs-CZ" baseline="0" dirty="0" smtClean="0"/>
              <a:t>.</a:t>
            </a:r>
            <a:r>
              <a:rPr lang="cs-CZ" dirty="0" smtClean="0"/>
              <a:t>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2F5D6-CC66-4CF6-AFA4-E0BBA0678C7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065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Napiš perem nebo pomocí </a:t>
            </a:r>
            <a:r>
              <a:rPr lang="cs-CZ" smtClean="0"/>
              <a:t>klávesnice za pomlčku</a:t>
            </a:r>
            <a:r>
              <a:rPr lang="cs-CZ" baseline="0" smtClean="0"/>
              <a:t>.</a:t>
            </a:r>
            <a:r>
              <a:rPr lang="cs-CZ" smtClean="0"/>
              <a:t> </a:t>
            </a:r>
            <a:r>
              <a:rPr lang="cs-CZ" dirty="0" smtClean="0"/>
              <a:t>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42F5D6-CC66-4CF6-AFA4-E0BBA0678C7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264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F6F9474-7DEE-4FB3-B00C-6869C69514B4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DCC7C87-1C66-4019-8C72-2022B53FE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284984"/>
            <a:ext cx="8568952" cy="147002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VY_32_INOVACE_05</a:t>
            </a:r>
            <a:r>
              <a:rPr lang="cs-CZ" sz="3200" dirty="0" smtClean="0"/>
              <a:t>_</a:t>
            </a:r>
            <a:br>
              <a:rPr lang="cs-CZ" sz="3200" dirty="0" smtClean="0"/>
            </a:br>
            <a:r>
              <a:rPr lang="cs-CZ" sz="3200" dirty="0" smtClean="0"/>
              <a:t>Vyjmenovaná </a:t>
            </a:r>
            <a:r>
              <a:rPr lang="cs-CZ" sz="3200" dirty="0" smtClean="0"/>
              <a:t>slova - shrnutí 1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863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</a:t>
            </a:r>
            <a:r>
              <a:rPr lang="cs-CZ" sz="3200" smtClean="0"/>
              <a:t>Danuše Manová</a:t>
            </a:r>
            <a:endParaRPr lang="cs-CZ" sz="3200" dirty="0"/>
          </a:p>
        </p:txBody>
      </p:sp>
      <p:sp>
        <p:nvSpPr>
          <p:cNvPr id="7" name="TextovéPole 4"/>
          <p:cNvSpPr txBox="1"/>
          <p:nvPr/>
        </p:nvSpPr>
        <p:spPr>
          <a:xfrm>
            <a:off x="2267744" y="2132856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99973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20214" y="1564516"/>
            <a:ext cx="65886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vyjmenovaných slov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30993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shrnutí </a:t>
            </a:r>
            <a:r>
              <a:rPr lang="cs-CZ" dirty="0"/>
              <a:t>1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 nebo řekni větu se slovem: vížka</a:t>
            </a:r>
          </a:p>
          <a:p>
            <a:endParaRPr lang="cs-CZ" dirty="0" smtClean="0"/>
          </a:p>
          <a:p>
            <a:r>
              <a:rPr lang="cs-CZ" dirty="0" smtClean="0"/>
              <a:t>Napiš nebo řekni větu se slovem: my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Napiš nebo řekni větu se slovem: mi</a:t>
            </a:r>
          </a:p>
          <a:p>
            <a:endParaRPr lang="cs-CZ" dirty="0"/>
          </a:p>
          <a:p>
            <a:r>
              <a:rPr lang="cs-CZ" dirty="0" smtClean="0"/>
              <a:t>Napiš nebo řekni větu se slovem: mýt</a:t>
            </a:r>
          </a:p>
          <a:p>
            <a:endParaRPr lang="cs-CZ" dirty="0"/>
          </a:p>
          <a:p>
            <a:r>
              <a:rPr lang="cs-CZ" dirty="0" smtClean="0"/>
              <a:t>Napiš nebo řekni větu se slovem: mít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91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Vyjmenovaná slova </a:t>
            </a:r>
            <a:r>
              <a:rPr lang="cs-CZ" dirty="0" smtClean="0"/>
              <a:t>shrnutí </a:t>
            </a:r>
            <a:r>
              <a:rPr lang="cs-CZ" dirty="0"/>
              <a:t>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 nebo řekni větu se slovem: být</a:t>
            </a:r>
          </a:p>
          <a:p>
            <a:endParaRPr lang="cs-CZ" dirty="0"/>
          </a:p>
          <a:p>
            <a:r>
              <a:rPr lang="cs-CZ" dirty="0" smtClean="0"/>
              <a:t>Napiš nebo řekni větu se slovem: pil</a:t>
            </a:r>
          </a:p>
          <a:p>
            <a:endParaRPr lang="cs-CZ" dirty="0"/>
          </a:p>
          <a:p>
            <a:r>
              <a:rPr lang="cs-CZ" dirty="0" smtClean="0"/>
              <a:t>Napiš nebo řekni větu se slovem: opilovat</a:t>
            </a:r>
          </a:p>
          <a:p>
            <a:endParaRPr lang="cs-CZ" dirty="0"/>
          </a:p>
          <a:p>
            <a:r>
              <a:rPr lang="cs-CZ" dirty="0" smtClean="0"/>
              <a:t>Napiš nebo řekni větu se slovem: výr</a:t>
            </a:r>
          </a:p>
          <a:p>
            <a:endParaRPr lang="cs-CZ" dirty="0"/>
          </a:p>
          <a:p>
            <a:r>
              <a:rPr lang="cs-CZ" dirty="0" smtClean="0"/>
              <a:t>Napiš nebo řekni větu se slovem: bít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7060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Vyjmenovaná slova </a:t>
            </a:r>
            <a:r>
              <a:rPr lang="cs-CZ" dirty="0" smtClean="0"/>
              <a:t>shrnutí </a:t>
            </a:r>
            <a:r>
              <a:rPr lang="cs-CZ" dirty="0"/>
              <a:t>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Napiš </a:t>
            </a:r>
            <a:r>
              <a:rPr lang="cs-CZ" dirty="0" smtClean="0"/>
              <a:t>nebo řekni větu </a:t>
            </a:r>
            <a:r>
              <a:rPr lang="cs-CZ" dirty="0"/>
              <a:t>se </a:t>
            </a:r>
            <a:r>
              <a:rPr lang="cs-CZ" dirty="0" smtClean="0"/>
              <a:t>slovem: píchá</a:t>
            </a:r>
          </a:p>
          <a:p>
            <a:endParaRPr lang="cs-CZ" dirty="0"/>
          </a:p>
          <a:p>
            <a:r>
              <a:rPr lang="cs-CZ" dirty="0"/>
              <a:t>Napiš </a:t>
            </a:r>
            <a:r>
              <a:rPr lang="cs-CZ" dirty="0" smtClean="0"/>
              <a:t>nebo řekni větu </a:t>
            </a:r>
            <a:r>
              <a:rPr lang="cs-CZ" dirty="0"/>
              <a:t>se </a:t>
            </a:r>
            <a:r>
              <a:rPr lang="cs-CZ" dirty="0" smtClean="0"/>
              <a:t>slovem: slepýš</a:t>
            </a:r>
          </a:p>
          <a:p>
            <a:endParaRPr lang="cs-CZ" dirty="0"/>
          </a:p>
          <a:p>
            <a:r>
              <a:rPr lang="cs-CZ" dirty="0" smtClean="0"/>
              <a:t>Napiš nebo řekni větu se slovy: na písku</a:t>
            </a:r>
          </a:p>
          <a:p>
            <a:endParaRPr lang="cs-CZ" dirty="0"/>
          </a:p>
          <a:p>
            <a:r>
              <a:rPr lang="cs-CZ" dirty="0" smtClean="0"/>
              <a:t>Napiš nebo řekni větu se slovem: síra</a:t>
            </a:r>
          </a:p>
          <a:p>
            <a:endParaRPr lang="cs-CZ" dirty="0"/>
          </a:p>
          <a:p>
            <a:r>
              <a:rPr lang="cs-CZ" dirty="0" smtClean="0"/>
              <a:t>Napiš nebo řekni větu se slovem: výt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23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Vyjmenovaná slova </a:t>
            </a:r>
            <a:r>
              <a:rPr lang="cs-CZ" dirty="0" smtClean="0"/>
              <a:t>shrnutí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Napiš </a:t>
            </a:r>
            <a:r>
              <a:rPr lang="cs-CZ" dirty="0"/>
              <a:t>5 slov, která začínají slabikou </a:t>
            </a:r>
            <a:r>
              <a:rPr lang="cs-CZ" dirty="0" err="1"/>
              <a:t>vi</a:t>
            </a:r>
            <a:r>
              <a:rPr lang="cs-CZ" dirty="0"/>
              <a:t>-,ví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Napiš 5 slov, která začínají slabikou vy- , </a:t>
            </a:r>
            <a:r>
              <a:rPr lang="cs-CZ" dirty="0" err="1" smtClean="0"/>
              <a:t>vý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075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Vyjmenovaná slova shrnutí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Napiš k příbuznému slovu vyjmenované slovo:</a:t>
            </a:r>
          </a:p>
          <a:p>
            <a:r>
              <a:rPr lang="cs-CZ" dirty="0"/>
              <a:t>b</a:t>
            </a:r>
            <a:r>
              <a:rPr lang="cs-CZ" dirty="0" smtClean="0"/>
              <a:t>ýložravec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nedoslýchavý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lyžařský: - </a:t>
            </a:r>
          </a:p>
          <a:p>
            <a:r>
              <a:rPr lang="cs-CZ" dirty="0" smtClean="0"/>
              <a:t>pelyňkový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průsmyk </a:t>
            </a:r>
            <a:r>
              <a:rPr lang="cs-CZ" dirty="0" smtClean="0"/>
              <a:t>–</a:t>
            </a:r>
          </a:p>
          <a:p>
            <a:r>
              <a:rPr lang="cs-CZ" dirty="0" smtClean="0"/>
              <a:t>smyčka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myšlenka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ochmýřené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pýchavka </a:t>
            </a:r>
            <a:r>
              <a:rPr lang="cs-CZ" dirty="0" smtClean="0"/>
              <a:t>-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07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Vyjmenovaná slova shrnutí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Napiš k příbuznému slovu vyjmenované slovo</a:t>
            </a:r>
            <a:r>
              <a:rPr lang="cs-CZ" dirty="0" smtClean="0">
                <a:solidFill>
                  <a:srgbClr val="0070C0"/>
                </a:solidFill>
              </a:rPr>
              <a:t>:</a:t>
            </a:r>
          </a:p>
          <a:p>
            <a:r>
              <a:rPr lang="cs-CZ" dirty="0" smtClean="0"/>
              <a:t>třpytivý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sypký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sykot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vykat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výška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syrovinka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posypávat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výskot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přepychový </a:t>
            </a:r>
            <a:r>
              <a:rPr lang="cs-CZ" dirty="0" smtClean="0"/>
              <a:t>-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29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11482437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115</TotalTime>
  <Words>340</Words>
  <Application>Microsoft Office PowerPoint</Application>
  <PresentationFormat>Předvádění na obrazovce (4:3)</PresentationFormat>
  <Paragraphs>90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VY_32_INOVACE_05_ Vyjmenovaná slova - shrnutí 1</vt:lpstr>
      <vt:lpstr>Prezentace aplikace PowerPoint</vt:lpstr>
      <vt:lpstr>Vyjmenovaná slova shrnutí 1</vt:lpstr>
      <vt:lpstr>Vyjmenovaná slova shrnutí 1</vt:lpstr>
      <vt:lpstr>Vyjmenovaná slova shrnutí 1</vt:lpstr>
      <vt:lpstr>Vyjmenovaná slova shrnutí 1</vt:lpstr>
      <vt:lpstr>Vyjmenovaná slova shrnutí 1</vt:lpstr>
      <vt:lpstr>Vyjmenovaná slova shrnutí 1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shrnutí</dc:title>
  <dc:creator>VLASTNIK</dc:creator>
  <cp:lastModifiedBy>VLASTNIK</cp:lastModifiedBy>
  <cp:revision>20</cp:revision>
  <dcterms:created xsi:type="dcterms:W3CDTF">2011-04-10T15:49:23Z</dcterms:created>
  <dcterms:modified xsi:type="dcterms:W3CDTF">2013-03-14T11:34:28Z</dcterms:modified>
</cp:coreProperties>
</file>