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sldIdLst>
    <p:sldId id="265" r:id="rId2"/>
    <p:sldId id="268" r:id="rId3"/>
    <p:sldId id="266" r:id="rId4"/>
    <p:sldId id="264" r:id="rId5"/>
    <p:sldId id="257" r:id="rId6"/>
    <p:sldId id="258" r:id="rId7"/>
    <p:sldId id="259" r:id="rId8"/>
    <p:sldId id="260" r:id="rId9"/>
    <p:sldId id="261" r:id="rId10"/>
    <p:sldId id="262" r:id="rId11"/>
    <p:sldId id="267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72" d="100"/>
          <a:sy n="72" d="100"/>
        </p:scale>
        <p:origin x="-1488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AA1733-17B5-4221-B4DC-0D861C708D6D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A5CB690-57DD-4EE7-A985-752D379E149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449147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0DC0AD8-AA49-47DA-AFEF-324584D21FF1}" type="slidenum">
              <a:rPr lang="cs-CZ" smtClean="0"/>
              <a:pPr/>
              <a:t>1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7054662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dirty="0" smtClean="0"/>
              <a:t>Perem nebo pomocí klávesnice doplň i – y, í – ý. Neukládej!</a:t>
            </a:r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CB690-57DD-4EE7-A985-752D379E1496}" type="slidenum">
              <a:rPr lang="cs-CZ" smtClean="0"/>
              <a:pPr/>
              <a:t>4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7125869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Perem nebo pomocí klávesnice doplň i – y, í – ý. Neukládej!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CB690-57DD-4EE7-A985-752D379E1496}" type="slidenum">
              <a:rPr lang="cs-CZ" smtClean="0"/>
              <a:pPr/>
              <a:t>5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4829519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Perem nebo pomocí klávesnice doplň i – y, í – ý. Neukládej!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CB690-57DD-4EE7-A985-752D379E1496}" type="slidenum">
              <a:rPr lang="cs-CZ" smtClean="0"/>
              <a:pPr/>
              <a:t>6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136778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Perem nebo pomocí klávesnice doplň i – y, í – ý. Neukládej!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CB690-57DD-4EE7-A985-752D379E1496}" type="slidenum">
              <a:rPr lang="cs-CZ" smtClean="0"/>
              <a:pPr/>
              <a:t>7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0870009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Perem nebo pomocí klávesnice doplň i – y, í – ý. Neukládej!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CB690-57DD-4EE7-A985-752D379E1496}" type="slidenum">
              <a:rPr lang="cs-CZ" smtClean="0"/>
              <a:pPr/>
              <a:t>8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7760264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Perem nebo pomocí klávesnice doplň i – y, í – ý. Neukládej!</a:t>
            </a:r>
          </a:p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CB690-57DD-4EE7-A985-752D379E1496}" type="slidenum">
              <a:rPr lang="cs-CZ" smtClean="0"/>
              <a:pPr/>
              <a:t>9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25491100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dirty="0" smtClean="0"/>
              <a:t>Perem nebo pomocí klávesnice doplň i – y, í – ý. </a:t>
            </a:r>
            <a:r>
              <a:rPr lang="cs-CZ" smtClean="0"/>
              <a:t>Neukládej!</a:t>
            </a:r>
          </a:p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A5CB690-57DD-4EE7-A985-752D379E1496}" type="slidenum">
              <a:rPr lang="cs-CZ" smtClean="0"/>
              <a:pPr/>
              <a:t>10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57738057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DBB19-F371-4AB8-855B-95A04EA645AF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10D9B-1BE8-41B8-8976-78235690D2D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DBB19-F371-4AB8-855B-95A04EA645AF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10D9B-1BE8-41B8-8976-78235690D2D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DBB19-F371-4AB8-855B-95A04EA645AF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10D9B-1BE8-41B8-8976-78235690D2D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DBB19-F371-4AB8-855B-95A04EA645AF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10D9B-1BE8-41B8-8976-78235690D2D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DBB19-F371-4AB8-855B-95A04EA645AF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10D9B-1BE8-41B8-8976-78235690D2D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DBB19-F371-4AB8-855B-95A04EA645AF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10D9B-1BE8-41B8-8976-78235690D2D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DBB19-F371-4AB8-855B-95A04EA645AF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10D9B-1BE8-41B8-8976-78235690D2D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DBB19-F371-4AB8-855B-95A04EA645AF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10D9B-1BE8-41B8-8976-78235690D2D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DBB19-F371-4AB8-855B-95A04EA645AF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10D9B-1BE8-41B8-8976-78235690D2DA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DBB19-F371-4AB8-855B-95A04EA645AF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10D9B-1BE8-41B8-8976-78235690D2D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DDBB19-F371-4AB8-855B-95A04EA645AF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9F10D9B-1BE8-41B8-8976-78235690D2D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ABDDBB19-F371-4AB8-855B-95A04EA645AF}" type="datetimeFigureOut">
              <a:rPr lang="cs-CZ" smtClean="0"/>
              <a:pPr/>
              <a:t>14.3.2013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59F10D9B-1BE8-41B8-8976-78235690D2D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3284984"/>
            <a:ext cx="7772400" cy="1470025"/>
          </a:xfrm>
        </p:spPr>
        <p:txBody>
          <a:bodyPr>
            <a:normAutofit/>
          </a:bodyPr>
          <a:lstStyle/>
          <a:p>
            <a:r>
              <a:rPr lang="cs-CZ" sz="3200" smtClean="0"/>
              <a:t>VY_32_INOVACE_06_Vyjmenovaná slova - </a:t>
            </a:r>
            <a:r>
              <a:rPr lang="cs-CZ" sz="3200" dirty="0" smtClean="0"/>
              <a:t>testy</a:t>
            </a:r>
            <a:endParaRPr lang="cs-CZ" sz="3200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1144" y="332656"/>
            <a:ext cx="6081712" cy="1485900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1879276" y="2285583"/>
            <a:ext cx="184731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sz="32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873041" y="5157192"/>
            <a:ext cx="386336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dirty="0" smtClean="0"/>
              <a:t>Mgr. </a:t>
            </a:r>
            <a:r>
              <a:rPr lang="cs-CZ" sz="3200" smtClean="0"/>
              <a:t>Danuše Manová</a:t>
            </a:r>
            <a:endParaRPr lang="cs-CZ" sz="3200" dirty="0"/>
          </a:p>
        </p:txBody>
      </p:sp>
      <p:sp>
        <p:nvSpPr>
          <p:cNvPr id="7" name="TextovéPole 4"/>
          <p:cNvSpPr txBox="1"/>
          <p:nvPr/>
        </p:nvSpPr>
        <p:spPr>
          <a:xfrm>
            <a:off x="2123728" y="2132856"/>
            <a:ext cx="4919937" cy="107721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cs-CZ" sz="3200" dirty="0" smtClean="0"/>
              <a:t>Jazyk a jazyková komunikace</a:t>
            </a:r>
          </a:p>
          <a:p>
            <a:pPr algn="ctr"/>
            <a:r>
              <a:rPr lang="cs-CZ" sz="3200" dirty="0" smtClean="0"/>
              <a:t>Český jazyk</a:t>
            </a:r>
            <a:endParaRPr lang="cs-CZ" sz="3200" dirty="0"/>
          </a:p>
        </p:txBody>
      </p:sp>
    </p:spTree>
    <p:extLst>
      <p:ext uri="{BB962C8B-B14F-4D97-AF65-F5344CB8AC3E}">
        <p14:creationId xmlns:p14="http://schemas.microsoft.com/office/powerpoint/2010/main" val="157730040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ovéPole 2"/>
          <p:cNvSpPr txBox="1"/>
          <p:nvPr/>
        </p:nvSpPr>
        <p:spPr>
          <a:xfrm>
            <a:off x="1120215" y="1564516"/>
            <a:ext cx="6588663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2400" dirty="0" smtClean="0"/>
              <a:t>ANOTACE</a:t>
            </a:r>
          </a:p>
          <a:p>
            <a:pPr algn="ctr"/>
            <a:endParaRPr lang="cs-CZ" sz="2400" dirty="0"/>
          </a:p>
          <a:p>
            <a:pPr algn="ctr"/>
            <a:r>
              <a:rPr lang="cs-CZ" sz="2400" dirty="0" smtClean="0"/>
              <a:t>DUM </a:t>
            </a:r>
            <a:r>
              <a:rPr lang="cs-CZ" sz="2400" dirty="0" smtClean="0"/>
              <a:t>slouží k procvičování vyjmenovaných slov</a:t>
            </a:r>
          </a:p>
        </p:txBody>
      </p:sp>
    </p:spTree>
    <p:extLst>
      <p:ext uri="{BB962C8B-B14F-4D97-AF65-F5344CB8AC3E}">
        <p14:creationId xmlns:p14="http://schemas.microsoft.com/office/powerpoint/2010/main" val="318384316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1043608" y="1052736"/>
            <a:ext cx="756084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3600" dirty="0" smtClean="0"/>
              <a:t>V případě okopírování testu pro každého </a:t>
            </a:r>
            <a:r>
              <a:rPr lang="cs-CZ" sz="3600" dirty="0" smtClean="0"/>
              <a:t>žáka </a:t>
            </a:r>
            <a:r>
              <a:rPr lang="cs-CZ" sz="3600" dirty="0" smtClean="0"/>
              <a:t>je možno jeho výsledky uložit, aby bylo možno zkontrolovat.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val="427840090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Vyjmenovaná slova testy</a:t>
            </a:r>
            <a:endParaRPr lang="cs-CZ" dirty="0"/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V kleci </a:t>
            </a:r>
            <a:r>
              <a:rPr lang="cs-CZ" u="sng" dirty="0" err="1" smtClean="0"/>
              <a:t>b__l</a:t>
            </a:r>
            <a:r>
              <a:rPr lang="cs-CZ" u="sng" dirty="0" smtClean="0"/>
              <a:t> </a:t>
            </a:r>
            <a:r>
              <a:rPr lang="cs-CZ" dirty="0" smtClean="0"/>
              <a:t>uvězněn kos.</a:t>
            </a:r>
          </a:p>
          <a:p>
            <a:r>
              <a:rPr lang="cs-CZ" dirty="0" smtClean="0"/>
              <a:t>Jíš rád </a:t>
            </a:r>
            <a:r>
              <a:rPr lang="cs-CZ" u="sng" dirty="0" smtClean="0"/>
              <a:t>f__</a:t>
            </a:r>
            <a:r>
              <a:rPr lang="cs-CZ" u="sng" dirty="0" err="1" smtClean="0"/>
              <a:t>k</a:t>
            </a:r>
            <a:r>
              <a:rPr lang="cs-CZ" dirty="0" err="1" smtClean="0"/>
              <a:t>y</a:t>
            </a:r>
            <a:r>
              <a:rPr lang="cs-CZ" dirty="0" smtClean="0"/>
              <a:t>?</a:t>
            </a:r>
          </a:p>
          <a:p>
            <a:r>
              <a:rPr lang="cs-CZ" u="sng" dirty="0" err="1" smtClean="0"/>
              <a:t>Bl</a:t>
            </a:r>
            <a:r>
              <a:rPr lang="cs-CZ" u="sng" dirty="0" smtClean="0"/>
              <a:t>__</a:t>
            </a:r>
            <a:r>
              <a:rPr lang="cs-CZ" u="sng" dirty="0" err="1" smtClean="0"/>
              <a:t>ž</a:t>
            </a:r>
            <a:r>
              <a:rPr lang="cs-CZ" dirty="0" err="1" smtClean="0"/>
              <a:t>í</a:t>
            </a:r>
            <a:r>
              <a:rPr lang="cs-CZ" dirty="0" smtClean="0"/>
              <a:t> </a:t>
            </a:r>
            <a:r>
              <a:rPr lang="cs-CZ" dirty="0" smtClean="0"/>
              <a:t>se poledne.</a:t>
            </a:r>
          </a:p>
          <a:p>
            <a:r>
              <a:rPr lang="cs-CZ" dirty="0" smtClean="0"/>
              <a:t>Z </a:t>
            </a:r>
            <a:r>
              <a:rPr lang="cs-CZ" u="sng" dirty="0" smtClean="0"/>
              <a:t>m__</a:t>
            </a:r>
            <a:r>
              <a:rPr lang="cs-CZ" u="sng" dirty="0" err="1" smtClean="0"/>
              <a:t>sy</a:t>
            </a:r>
            <a:r>
              <a:rPr lang="cs-CZ" dirty="0" smtClean="0"/>
              <a:t> </a:t>
            </a:r>
            <a:r>
              <a:rPr lang="cs-CZ" u="sng" dirty="0" err="1" smtClean="0"/>
              <a:t>b__la</a:t>
            </a:r>
            <a:r>
              <a:rPr lang="cs-CZ" u="sng" dirty="0" smtClean="0"/>
              <a:t> </a:t>
            </a:r>
            <a:r>
              <a:rPr lang="cs-CZ" dirty="0" smtClean="0"/>
              <a:t>hromádka </a:t>
            </a:r>
            <a:r>
              <a:rPr lang="cs-CZ" u="sng" dirty="0" err="1" smtClean="0"/>
              <a:t>třp</a:t>
            </a:r>
            <a:r>
              <a:rPr lang="cs-CZ" u="sng" dirty="0" smtClean="0"/>
              <a:t>__</a:t>
            </a:r>
            <a:r>
              <a:rPr lang="cs-CZ" u="sng" dirty="0" err="1" smtClean="0"/>
              <a:t>tivých</a:t>
            </a:r>
            <a:r>
              <a:rPr lang="cs-CZ" u="sng" dirty="0" smtClean="0"/>
              <a:t> </a:t>
            </a:r>
            <a:r>
              <a:rPr lang="cs-CZ" dirty="0" smtClean="0"/>
              <a:t>střepů.</a:t>
            </a:r>
          </a:p>
          <a:p>
            <a:r>
              <a:rPr lang="cs-CZ" dirty="0" smtClean="0"/>
              <a:t>Můžeš se najíst </a:t>
            </a:r>
            <a:r>
              <a:rPr lang="cs-CZ" u="sng" dirty="0" err="1" smtClean="0"/>
              <a:t>dos</a:t>
            </a:r>
            <a:r>
              <a:rPr lang="cs-CZ" u="sng" dirty="0" smtClean="0"/>
              <a:t>__ta</a:t>
            </a:r>
            <a:r>
              <a:rPr lang="cs-CZ" dirty="0" smtClean="0"/>
              <a:t>.</a:t>
            </a:r>
          </a:p>
          <a:p>
            <a:r>
              <a:rPr lang="cs-CZ" u="sng" dirty="0" err="1" smtClean="0"/>
              <a:t>Zahv</a:t>
            </a:r>
            <a:r>
              <a:rPr lang="cs-CZ" u="sng" dirty="0" smtClean="0"/>
              <a:t>__zdejte</a:t>
            </a:r>
            <a:r>
              <a:rPr lang="cs-CZ" dirty="0" smtClean="0"/>
              <a:t> </a:t>
            </a:r>
            <a:r>
              <a:rPr lang="cs-CZ" dirty="0" smtClean="0"/>
              <a:t>na prsty.</a:t>
            </a:r>
          </a:p>
          <a:p>
            <a:r>
              <a:rPr lang="cs-CZ" dirty="0" smtClean="0"/>
              <a:t>Mám čepici </a:t>
            </a:r>
            <a:r>
              <a:rPr lang="cs-CZ" u="sng" dirty="0" smtClean="0"/>
              <a:t>v__</a:t>
            </a:r>
            <a:r>
              <a:rPr lang="cs-CZ" u="sng" dirty="0" err="1" smtClean="0"/>
              <a:t>drovku</a:t>
            </a:r>
            <a:r>
              <a:rPr lang="cs-CZ" dirty="0" smtClean="0"/>
              <a:t>.</a:t>
            </a:r>
          </a:p>
          <a:p>
            <a:r>
              <a:rPr lang="cs-CZ" dirty="0" smtClean="0"/>
              <a:t>Kočka má </a:t>
            </a:r>
            <a:r>
              <a:rPr lang="cs-CZ" dirty="0" err="1" smtClean="0"/>
              <a:t>hb</a:t>
            </a:r>
            <a:r>
              <a:rPr lang="cs-CZ" dirty="0" smtClean="0"/>
              <a:t>__</a:t>
            </a:r>
            <a:r>
              <a:rPr lang="cs-CZ" dirty="0" err="1" smtClean="0"/>
              <a:t>tý</a:t>
            </a:r>
            <a:r>
              <a:rPr lang="cs-CZ" dirty="0" smtClean="0"/>
              <a:t> </a:t>
            </a:r>
            <a:r>
              <a:rPr lang="cs-CZ" dirty="0" err="1" smtClean="0"/>
              <a:t>jaz</a:t>
            </a:r>
            <a:r>
              <a:rPr lang="cs-CZ" dirty="0" smtClean="0"/>
              <a:t>__</a:t>
            </a:r>
            <a:r>
              <a:rPr lang="cs-CZ" dirty="0" err="1" smtClean="0"/>
              <a:t>ček</a:t>
            </a:r>
            <a:r>
              <a:rPr lang="cs-CZ" dirty="0" smtClean="0"/>
              <a:t>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0347850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Vyjmenovaná slova testy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 smtClean="0"/>
              <a:t>Ty máš mlsný </a:t>
            </a:r>
            <a:r>
              <a:rPr lang="cs-CZ" u="sng" dirty="0" err="1" smtClean="0"/>
              <a:t>jaz</a:t>
            </a:r>
            <a:r>
              <a:rPr lang="cs-CZ" u="sng" dirty="0" smtClean="0"/>
              <a:t>__k</a:t>
            </a:r>
            <a:r>
              <a:rPr lang="cs-CZ" dirty="0" smtClean="0"/>
              <a:t>.</a:t>
            </a:r>
          </a:p>
          <a:p>
            <a:r>
              <a:rPr lang="cs-CZ" dirty="0" smtClean="0"/>
              <a:t>V květech jsou tyčinky s </a:t>
            </a:r>
            <a:r>
              <a:rPr lang="cs-CZ" u="sng" dirty="0" err="1" smtClean="0"/>
              <a:t>p__lem</a:t>
            </a:r>
            <a:r>
              <a:rPr lang="cs-CZ" dirty="0" smtClean="0"/>
              <a:t>.</a:t>
            </a:r>
          </a:p>
          <a:p>
            <a:r>
              <a:rPr lang="cs-CZ" dirty="0" smtClean="0"/>
              <a:t>Večer se rozbouřil </a:t>
            </a:r>
            <a:r>
              <a:rPr lang="cs-CZ" u="sng" dirty="0" smtClean="0"/>
              <a:t>v__</a:t>
            </a:r>
            <a:r>
              <a:rPr lang="cs-CZ" u="sng" dirty="0" err="1" smtClean="0"/>
              <a:t>tr</a:t>
            </a:r>
            <a:r>
              <a:rPr lang="cs-CZ" dirty="0" smtClean="0"/>
              <a:t>.</a:t>
            </a:r>
          </a:p>
          <a:p>
            <a:r>
              <a:rPr lang="cs-CZ" u="sng" dirty="0" err="1" smtClean="0"/>
              <a:t>Hm__z</a:t>
            </a:r>
            <a:r>
              <a:rPr lang="cs-CZ" u="sng" dirty="0" smtClean="0"/>
              <a:t> </a:t>
            </a:r>
            <a:r>
              <a:rPr lang="cs-CZ" dirty="0" smtClean="0"/>
              <a:t>sedá na květy a </a:t>
            </a:r>
            <a:r>
              <a:rPr lang="cs-CZ" u="sng" dirty="0" err="1" smtClean="0"/>
              <a:t>p__</a:t>
            </a:r>
            <a:r>
              <a:rPr lang="cs-CZ" dirty="0" err="1" smtClean="0"/>
              <a:t>l</a:t>
            </a:r>
            <a:r>
              <a:rPr lang="cs-CZ" dirty="0" smtClean="0"/>
              <a:t> </a:t>
            </a:r>
            <a:r>
              <a:rPr lang="cs-CZ" dirty="0" smtClean="0"/>
              <a:t>se na něj nalepí.</a:t>
            </a:r>
          </a:p>
          <a:p>
            <a:r>
              <a:rPr lang="cs-CZ" dirty="0" smtClean="0"/>
              <a:t>Zešeřilo se nad </a:t>
            </a:r>
            <a:r>
              <a:rPr lang="cs-CZ" u="sng" dirty="0" smtClean="0"/>
              <a:t>ob__</a:t>
            </a:r>
            <a:r>
              <a:rPr lang="cs-CZ" u="sng" dirty="0" err="1" smtClean="0"/>
              <a:t>čej</a:t>
            </a:r>
            <a:r>
              <a:rPr lang="cs-CZ" u="sng" dirty="0" smtClean="0"/>
              <a:t> </a:t>
            </a:r>
            <a:r>
              <a:rPr lang="cs-CZ" u="sng" dirty="0" err="1" smtClean="0"/>
              <a:t>brz</a:t>
            </a:r>
            <a:r>
              <a:rPr lang="cs-CZ" u="sng" dirty="0" smtClean="0"/>
              <a:t>__</a:t>
            </a:r>
            <a:r>
              <a:rPr lang="cs-CZ" u="sng" dirty="0" smtClean="0"/>
              <a:t> </a:t>
            </a:r>
            <a:r>
              <a:rPr lang="cs-CZ" dirty="0" smtClean="0"/>
              <a:t>.</a:t>
            </a:r>
            <a:endParaRPr lang="cs-CZ" u="sng" dirty="0" smtClean="0"/>
          </a:p>
          <a:p>
            <a:r>
              <a:rPr lang="cs-CZ" u="sng" dirty="0" err="1" smtClean="0"/>
              <a:t>Zav</a:t>
            </a:r>
            <a:r>
              <a:rPr lang="cs-CZ" u="sng" dirty="0" smtClean="0"/>
              <a:t>__</a:t>
            </a:r>
            <a:r>
              <a:rPr lang="cs-CZ" u="sng" dirty="0" err="1" smtClean="0"/>
              <a:t>skl</a:t>
            </a:r>
            <a:r>
              <a:rPr lang="cs-CZ" u="sng" dirty="0" smtClean="0"/>
              <a:t> </a:t>
            </a:r>
            <a:r>
              <a:rPr lang="cs-CZ" u="sng" dirty="0" smtClean="0"/>
              <a:t>si, když přišel po </a:t>
            </a:r>
            <a:r>
              <a:rPr lang="cs-CZ" u="sng" dirty="0" err="1" smtClean="0"/>
              <a:t>chv</a:t>
            </a:r>
            <a:r>
              <a:rPr lang="cs-CZ" u="sng" dirty="0" smtClean="0"/>
              <a:t>__</a:t>
            </a:r>
            <a:r>
              <a:rPr lang="cs-CZ" u="sng" dirty="0" err="1" smtClean="0"/>
              <a:t>li</a:t>
            </a:r>
            <a:r>
              <a:rPr lang="cs-CZ" u="sng" dirty="0" smtClean="0"/>
              <a:t> </a:t>
            </a:r>
            <a:r>
              <a:rPr lang="cs-CZ" u="sng" dirty="0" smtClean="0"/>
              <a:t>na </a:t>
            </a:r>
            <a:r>
              <a:rPr lang="cs-CZ" dirty="0" err="1" smtClean="0"/>
              <a:t>nejv</a:t>
            </a:r>
            <a:r>
              <a:rPr lang="cs-CZ" dirty="0" smtClean="0"/>
              <a:t>__</a:t>
            </a:r>
            <a:r>
              <a:rPr lang="cs-CZ" dirty="0" err="1" smtClean="0"/>
              <a:t>šší</a:t>
            </a:r>
            <a:r>
              <a:rPr lang="cs-CZ" dirty="0" smtClean="0"/>
              <a:t> </a:t>
            </a:r>
            <a:r>
              <a:rPr lang="cs-CZ" dirty="0" smtClean="0"/>
              <a:t>kopec.</a:t>
            </a:r>
          </a:p>
          <a:p>
            <a:r>
              <a:rPr lang="cs-CZ" dirty="0" smtClean="0"/>
              <a:t>Pohozené </a:t>
            </a:r>
            <a:r>
              <a:rPr lang="cs-CZ" dirty="0" err="1" smtClean="0"/>
              <a:t>pap</a:t>
            </a:r>
            <a:r>
              <a:rPr lang="cs-CZ" dirty="0" smtClean="0"/>
              <a:t>__</a:t>
            </a:r>
            <a:r>
              <a:rPr lang="cs-CZ" dirty="0" err="1" smtClean="0"/>
              <a:t>rky</a:t>
            </a:r>
            <a:r>
              <a:rPr lang="cs-CZ" dirty="0" smtClean="0"/>
              <a:t> </a:t>
            </a:r>
            <a:r>
              <a:rPr lang="cs-CZ" dirty="0" smtClean="0"/>
              <a:t>sebereme. 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18820892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Vyjmenovaná slova testy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Ve třídě udržujeme </a:t>
            </a:r>
            <a:r>
              <a:rPr lang="cs-CZ" u="sng" dirty="0" err="1" smtClean="0"/>
              <a:t>lav</a:t>
            </a:r>
            <a:r>
              <a:rPr lang="cs-CZ" u="sng" dirty="0" smtClean="0"/>
              <a:t>__</a:t>
            </a:r>
            <a:r>
              <a:rPr lang="cs-CZ" u="sng" dirty="0" err="1" smtClean="0"/>
              <a:t>ce</a:t>
            </a:r>
            <a:r>
              <a:rPr lang="cs-CZ" u="sng" dirty="0" smtClean="0"/>
              <a:t> </a:t>
            </a:r>
            <a:r>
              <a:rPr lang="cs-CZ" dirty="0" smtClean="0"/>
              <a:t>v čistotě.</a:t>
            </a:r>
          </a:p>
          <a:p>
            <a:r>
              <a:rPr lang="cs-CZ" dirty="0" smtClean="0"/>
              <a:t>Na horách jsme si těžko </a:t>
            </a:r>
            <a:r>
              <a:rPr lang="cs-CZ" u="sng" dirty="0" err="1" smtClean="0"/>
              <a:t>zv</a:t>
            </a:r>
            <a:r>
              <a:rPr lang="cs-CZ" u="sng" dirty="0" smtClean="0"/>
              <a:t>__</a:t>
            </a:r>
            <a:r>
              <a:rPr lang="cs-CZ" u="sng" dirty="0" err="1" smtClean="0"/>
              <a:t>kali</a:t>
            </a:r>
            <a:r>
              <a:rPr lang="cs-CZ" u="sng" dirty="0" smtClean="0"/>
              <a:t> </a:t>
            </a:r>
            <a:r>
              <a:rPr lang="cs-CZ" dirty="0" smtClean="0"/>
              <a:t>na </a:t>
            </a:r>
            <a:r>
              <a:rPr lang="cs-CZ" u="sng" dirty="0" smtClean="0"/>
              <a:t>v__</a:t>
            </a:r>
            <a:r>
              <a:rPr lang="cs-CZ" u="sng" dirty="0" err="1" smtClean="0"/>
              <a:t>tr</a:t>
            </a:r>
            <a:r>
              <a:rPr lang="cs-CZ" u="sng" dirty="0" smtClean="0"/>
              <a:t> </a:t>
            </a:r>
            <a:r>
              <a:rPr lang="cs-CZ" dirty="0" smtClean="0"/>
              <a:t>a </a:t>
            </a:r>
          </a:p>
          <a:p>
            <a:r>
              <a:rPr lang="cs-CZ" u="sng" dirty="0"/>
              <a:t>v</a:t>
            </a:r>
            <a:r>
              <a:rPr lang="cs-CZ" u="sng" dirty="0" smtClean="0"/>
              <a:t>__</a:t>
            </a:r>
            <a:r>
              <a:rPr lang="cs-CZ" u="sng" dirty="0" err="1" smtClean="0"/>
              <a:t>chřici</a:t>
            </a:r>
            <a:r>
              <a:rPr lang="cs-CZ" dirty="0" smtClean="0"/>
              <a:t>, která </a:t>
            </a:r>
            <a:r>
              <a:rPr lang="cs-CZ" u="sng" dirty="0" smtClean="0"/>
              <a:t>zas__</a:t>
            </a:r>
            <a:r>
              <a:rPr lang="cs-CZ" u="sng" dirty="0" err="1" smtClean="0"/>
              <a:t>pávala</a:t>
            </a:r>
            <a:r>
              <a:rPr lang="cs-CZ" dirty="0" smtClean="0"/>
              <a:t> </a:t>
            </a:r>
            <a:r>
              <a:rPr lang="cs-CZ" dirty="0" smtClean="0"/>
              <a:t>horské </a:t>
            </a:r>
            <a:r>
              <a:rPr lang="cs-CZ" u="sng" dirty="0" smtClean="0"/>
              <a:t>v__</a:t>
            </a:r>
            <a:r>
              <a:rPr lang="cs-CZ" u="sng" dirty="0" err="1" smtClean="0"/>
              <a:t>sky</a:t>
            </a:r>
            <a:r>
              <a:rPr lang="cs-CZ" dirty="0" smtClean="0"/>
              <a:t>.</a:t>
            </a:r>
          </a:p>
          <a:p>
            <a:r>
              <a:rPr lang="cs-CZ" dirty="0" smtClean="0"/>
              <a:t>Psi jsou chytrá </a:t>
            </a:r>
            <a:r>
              <a:rPr lang="cs-CZ" u="sng" dirty="0" err="1" smtClean="0"/>
              <a:t>zv</a:t>
            </a:r>
            <a:r>
              <a:rPr lang="cs-CZ" u="sng" dirty="0" smtClean="0"/>
              <a:t>__</a:t>
            </a:r>
            <a:r>
              <a:rPr lang="cs-CZ" u="sng" dirty="0" err="1" smtClean="0"/>
              <a:t>řata</a:t>
            </a:r>
            <a:r>
              <a:rPr lang="cs-CZ" dirty="0" smtClean="0"/>
              <a:t>.</a:t>
            </a:r>
          </a:p>
          <a:p>
            <a:r>
              <a:rPr lang="cs-CZ" u="sng" dirty="0" err="1" smtClean="0"/>
              <a:t>S__r</a:t>
            </a:r>
            <a:r>
              <a:rPr lang="cs-CZ" u="sng" dirty="0" smtClean="0"/>
              <a:t> </a:t>
            </a:r>
            <a:r>
              <a:rPr lang="cs-CZ" dirty="0" smtClean="0"/>
              <a:t>je velmi </a:t>
            </a:r>
            <a:r>
              <a:rPr lang="cs-CZ" u="sng" dirty="0" smtClean="0"/>
              <a:t>s__</a:t>
            </a:r>
            <a:r>
              <a:rPr lang="cs-CZ" u="sng" dirty="0" err="1" smtClean="0"/>
              <a:t>tý</a:t>
            </a:r>
            <a:r>
              <a:rPr lang="cs-CZ" u="sng" dirty="0" smtClean="0"/>
              <a:t> </a:t>
            </a:r>
            <a:r>
              <a:rPr lang="cs-CZ" dirty="0" smtClean="0"/>
              <a:t>pokrm.</a:t>
            </a:r>
          </a:p>
          <a:p>
            <a:r>
              <a:rPr lang="cs-CZ" dirty="0" smtClean="0"/>
              <a:t>Nastaly </a:t>
            </a:r>
            <a:r>
              <a:rPr lang="cs-CZ" u="sng" dirty="0" smtClean="0"/>
              <a:t>s__</a:t>
            </a:r>
            <a:r>
              <a:rPr lang="cs-CZ" u="sng" dirty="0" err="1" smtClean="0"/>
              <a:t>chravé</a:t>
            </a:r>
            <a:r>
              <a:rPr lang="cs-CZ" u="sng" dirty="0" smtClean="0"/>
              <a:t> </a:t>
            </a:r>
            <a:r>
              <a:rPr lang="cs-CZ" dirty="0" smtClean="0"/>
              <a:t>podzimní dny.</a:t>
            </a:r>
          </a:p>
          <a:p>
            <a:r>
              <a:rPr lang="cs-CZ" u="sng" dirty="0" smtClean="0"/>
              <a:t>V__</a:t>
            </a:r>
            <a:r>
              <a:rPr lang="cs-CZ" u="sng" dirty="0" err="1" smtClean="0"/>
              <a:t>chr</a:t>
            </a:r>
            <a:r>
              <a:rPr lang="cs-CZ" u="sng" dirty="0" smtClean="0"/>
              <a:t> </a:t>
            </a:r>
            <a:r>
              <a:rPr lang="cs-CZ" dirty="0" smtClean="0"/>
              <a:t>shodil všechny </a:t>
            </a:r>
            <a:r>
              <a:rPr lang="cs-CZ" u="sng" dirty="0" smtClean="0"/>
              <a:t>v__</a:t>
            </a:r>
            <a:r>
              <a:rPr lang="cs-CZ" u="sng" dirty="0" err="1" smtClean="0"/>
              <a:t>šně</a:t>
            </a:r>
            <a:r>
              <a:rPr lang="cs-CZ" u="sng" dirty="0" smtClean="0"/>
              <a:t> </a:t>
            </a:r>
            <a:r>
              <a:rPr lang="cs-CZ" dirty="0" smtClean="0"/>
              <a:t>ze stromu.</a:t>
            </a:r>
          </a:p>
          <a:p>
            <a:r>
              <a:rPr lang="cs-CZ" dirty="0" smtClean="0"/>
              <a:t>Teta nám </a:t>
            </a:r>
            <a:r>
              <a:rPr lang="cs-CZ" u="sng" dirty="0" err="1" smtClean="0"/>
              <a:t>pos</a:t>
            </a:r>
            <a:r>
              <a:rPr lang="cs-CZ" u="sng" dirty="0" smtClean="0"/>
              <a:t>__</a:t>
            </a:r>
            <a:r>
              <a:rPr lang="cs-CZ" u="sng" dirty="0" err="1" smtClean="0"/>
              <a:t>lá</a:t>
            </a:r>
            <a:r>
              <a:rPr lang="cs-CZ" u="sng" dirty="0" smtClean="0"/>
              <a:t> </a:t>
            </a:r>
            <a:r>
              <a:rPr lang="cs-CZ" dirty="0" smtClean="0"/>
              <a:t>dopis.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6648766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Vyjmenovaná slova testy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/>
          <a:lstStyle/>
          <a:p>
            <a:r>
              <a:rPr lang="cs-CZ" dirty="0" smtClean="0"/>
              <a:t>Zločinci </a:t>
            </a:r>
            <a:r>
              <a:rPr lang="cs-CZ" u="sng" dirty="0" err="1" smtClean="0"/>
              <a:t>p__kají</a:t>
            </a:r>
            <a:r>
              <a:rPr lang="cs-CZ" u="sng" dirty="0" smtClean="0"/>
              <a:t> </a:t>
            </a:r>
            <a:r>
              <a:rPr lang="cs-CZ" dirty="0" smtClean="0"/>
              <a:t>za své zločiny.</a:t>
            </a:r>
          </a:p>
          <a:p>
            <a:r>
              <a:rPr lang="cs-CZ" dirty="0" smtClean="0"/>
              <a:t>S </a:t>
            </a:r>
            <a:r>
              <a:rPr lang="cs-CZ" u="sng" dirty="0" err="1" smtClean="0"/>
              <a:t>obl</a:t>
            </a:r>
            <a:r>
              <a:rPr lang="cs-CZ" u="sng" dirty="0" smtClean="0"/>
              <a:t>__</a:t>
            </a:r>
            <a:r>
              <a:rPr lang="cs-CZ" u="sng" dirty="0" err="1" smtClean="0"/>
              <a:t>b</a:t>
            </a:r>
            <a:r>
              <a:rPr lang="cs-CZ" dirty="0" err="1" smtClean="0"/>
              <a:t>ou</a:t>
            </a:r>
            <a:r>
              <a:rPr lang="cs-CZ" dirty="0" smtClean="0"/>
              <a:t> </a:t>
            </a:r>
            <a:r>
              <a:rPr lang="cs-CZ" u="sng" dirty="0" err="1" smtClean="0"/>
              <a:t>zp</a:t>
            </a:r>
            <a:r>
              <a:rPr lang="cs-CZ" u="sng" dirty="0" smtClean="0"/>
              <a:t>__</a:t>
            </a:r>
            <a:r>
              <a:rPr lang="cs-CZ" u="sng" dirty="0" err="1" smtClean="0"/>
              <a:t>váme</a:t>
            </a:r>
            <a:r>
              <a:rPr lang="cs-CZ" u="sng" dirty="0" smtClean="0"/>
              <a:t> </a:t>
            </a:r>
            <a:r>
              <a:rPr lang="cs-CZ" dirty="0" smtClean="0"/>
              <a:t>národní </a:t>
            </a:r>
            <a:r>
              <a:rPr lang="cs-CZ" u="sng" dirty="0" err="1" smtClean="0"/>
              <a:t>p__sně</a:t>
            </a:r>
            <a:r>
              <a:rPr lang="cs-CZ" dirty="0" smtClean="0"/>
              <a:t>.</a:t>
            </a:r>
          </a:p>
          <a:p>
            <a:r>
              <a:rPr lang="cs-CZ" u="sng" dirty="0" err="1" smtClean="0"/>
              <a:t>Um__váš</a:t>
            </a:r>
            <a:r>
              <a:rPr lang="cs-CZ" u="sng" dirty="0" smtClean="0"/>
              <a:t> </a:t>
            </a:r>
            <a:r>
              <a:rPr lang="cs-CZ" dirty="0" smtClean="0"/>
              <a:t>se studenou vodou?</a:t>
            </a:r>
          </a:p>
          <a:p>
            <a:r>
              <a:rPr lang="cs-CZ" u="sng" dirty="0" err="1" smtClean="0"/>
              <a:t>Netop__ří</a:t>
            </a:r>
            <a:r>
              <a:rPr lang="cs-CZ" u="sng" dirty="0" smtClean="0"/>
              <a:t> </a:t>
            </a:r>
            <a:r>
              <a:rPr lang="cs-CZ" dirty="0" smtClean="0"/>
              <a:t>let je </a:t>
            </a:r>
            <a:r>
              <a:rPr lang="cs-CZ" u="sng" dirty="0" err="1" smtClean="0"/>
              <a:t>kl</a:t>
            </a:r>
            <a:r>
              <a:rPr lang="cs-CZ" u="sng" dirty="0" smtClean="0"/>
              <a:t>__</a:t>
            </a:r>
            <a:r>
              <a:rPr lang="cs-CZ" u="sng" dirty="0" err="1" smtClean="0"/>
              <a:t>katý</a:t>
            </a:r>
            <a:r>
              <a:rPr lang="cs-CZ" dirty="0" smtClean="0"/>
              <a:t>.</a:t>
            </a:r>
          </a:p>
          <a:p>
            <a:r>
              <a:rPr lang="cs-CZ" dirty="0" smtClean="0"/>
              <a:t>Co </a:t>
            </a:r>
            <a:r>
              <a:rPr lang="cs-CZ" u="sng" dirty="0" err="1" smtClean="0"/>
              <a:t>sl</a:t>
            </a:r>
            <a:r>
              <a:rPr lang="cs-CZ" u="sng" dirty="0" smtClean="0"/>
              <a:t>__</a:t>
            </a:r>
            <a:r>
              <a:rPr lang="cs-CZ" u="sng" dirty="0" err="1" smtClean="0"/>
              <a:t>b__m</a:t>
            </a:r>
            <a:r>
              <a:rPr lang="cs-CZ" dirty="0" smtClean="0"/>
              <a:t>, vždycky splním.</a:t>
            </a:r>
          </a:p>
          <a:p>
            <a:r>
              <a:rPr lang="cs-CZ" dirty="0" smtClean="0"/>
              <a:t>Ztratila se </a:t>
            </a:r>
            <a:r>
              <a:rPr lang="cs-CZ" u="sng" dirty="0" err="1" smtClean="0"/>
              <a:t>zás</a:t>
            </a:r>
            <a:r>
              <a:rPr lang="cs-CZ" u="sng" dirty="0" smtClean="0"/>
              <a:t>__</a:t>
            </a:r>
            <a:r>
              <a:rPr lang="cs-CZ" u="sng" dirty="0" err="1" smtClean="0"/>
              <a:t>lka</a:t>
            </a:r>
            <a:r>
              <a:rPr lang="cs-CZ" dirty="0" smtClean="0"/>
              <a:t>.</a:t>
            </a:r>
          </a:p>
          <a:p>
            <a:r>
              <a:rPr lang="cs-CZ" dirty="0" smtClean="0"/>
              <a:t>V Žatci je </a:t>
            </a:r>
            <a:r>
              <a:rPr lang="cs-CZ" u="sng" dirty="0" smtClean="0"/>
              <a:t>starob__</a:t>
            </a:r>
            <a:r>
              <a:rPr lang="cs-CZ" u="sng" dirty="0" err="1" smtClean="0"/>
              <a:t>l</a:t>
            </a:r>
            <a:r>
              <a:rPr lang="cs-CZ" dirty="0" err="1" smtClean="0"/>
              <a:t>ý</a:t>
            </a:r>
            <a:r>
              <a:rPr lang="cs-CZ" dirty="0" smtClean="0"/>
              <a:t> </a:t>
            </a:r>
            <a:r>
              <a:rPr lang="cs-CZ" dirty="0" smtClean="0"/>
              <a:t>pivovar.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2628696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Vyjmenovaná slova testy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r>
              <a:rPr lang="cs-CZ" u="sng" dirty="0" smtClean="0"/>
              <a:t>L__</a:t>
            </a:r>
            <a:r>
              <a:rPr lang="cs-CZ" u="sng" dirty="0" err="1" smtClean="0"/>
              <a:t>šku</a:t>
            </a:r>
            <a:r>
              <a:rPr lang="cs-CZ" u="sng" dirty="0" smtClean="0"/>
              <a:t> </a:t>
            </a:r>
            <a:r>
              <a:rPr lang="cs-CZ" u="sng" dirty="0" err="1" smtClean="0"/>
              <a:t>váb</a:t>
            </a:r>
            <a:r>
              <a:rPr lang="cs-CZ" u="sng" dirty="0" smtClean="0"/>
              <a:t>__</a:t>
            </a:r>
            <a:r>
              <a:rPr lang="cs-CZ" u="sng" dirty="0" err="1" smtClean="0"/>
              <a:t>ly</a:t>
            </a:r>
            <a:r>
              <a:rPr lang="cs-CZ" u="sng" dirty="0" smtClean="0"/>
              <a:t> </a:t>
            </a:r>
            <a:r>
              <a:rPr lang="cs-CZ" u="sng" dirty="0" err="1" smtClean="0"/>
              <a:t>sl</a:t>
            </a:r>
            <a:r>
              <a:rPr lang="cs-CZ" u="sng" dirty="0" smtClean="0"/>
              <a:t>__</a:t>
            </a:r>
            <a:r>
              <a:rPr lang="cs-CZ" u="sng" dirty="0" err="1" smtClean="0"/>
              <a:t>pky</a:t>
            </a:r>
            <a:r>
              <a:rPr lang="cs-CZ" u="sng" dirty="0" smtClean="0"/>
              <a:t> </a:t>
            </a:r>
            <a:r>
              <a:rPr lang="cs-CZ" u="sng" dirty="0" smtClean="0"/>
              <a:t>v </a:t>
            </a:r>
            <a:r>
              <a:rPr lang="cs-CZ" u="sng" dirty="0" err="1" smtClean="0"/>
              <a:t>bl</a:t>
            </a:r>
            <a:r>
              <a:rPr lang="cs-CZ" u="sng" dirty="0" smtClean="0"/>
              <a:t>__</a:t>
            </a:r>
            <a:r>
              <a:rPr lang="cs-CZ" u="sng" dirty="0" err="1" smtClean="0"/>
              <a:t>zkém</a:t>
            </a:r>
            <a:r>
              <a:rPr lang="cs-CZ" u="sng" dirty="0" smtClean="0"/>
              <a:t> </a:t>
            </a:r>
            <a:r>
              <a:rPr lang="cs-CZ" dirty="0" smtClean="0"/>
              <a:t>rákosí.</a:t>
            </a:r>
          </a:p>
          <a:p>
            <a:r>
              <a:rPr lang="cs-CZ" dirty="0" smtClean="0"/>
              <a:t>To </a:t>
            </a:r>
            <a:r>
              <a:rPr lang="cs-CZ" u="sng" dirty="0" err="1" smtClean="0"/>
              <a:t>b__l</a:t>
            </a:r>
            <a:r>
              <a:rPr lang="cs-CZ" u="sng" dirty="0" smtClean="0"/>
              <a:t> __</a:t>
            </a:r>
            <a:r>
              <a:rPr lang="cs-CZ" u="sng" dirty="0" err="1" smtClean="0"/>
              <a:t>ják</a:t>
            </a:r>
            <a:r>
              <a:rPr lang="cs-CZ" dirty="0" smtClean="0"/>
              <a:t>!</a:t>
            </a:r>
          </a:p>
          <a:p>
            <a:r>
              <a:rPr lang="cs-CZ" dirty="0" smtClean="0"/>
              <a:t>Rouby se upevňují </a:t>
            </a:r>
            <a:r>
              <a:rPr lang="cs-CZ" u="sng" dirty="0" smtClean="0"/>
              <a:t>l__</a:t>
            </a:r>
            <a:r>
              <a:rPr lang="cs-CZ" u="sng" dirty="0" err="1" smtClean="0"/>
              <a:t>kem</a:t>
            </a:r>
            <a:r>
              <a:rPr lang="cs-CZ" dirty="0" smtClean="0"/>
              <a:t>.</a:t>
            </a:r>
          </a:p>
          <a:p>
            <a:r>
              <a:rPr lang="cs-CZ" dirty="0" smtClean="0"/>
              <a:t>Ztratil jsem </a:t>
            </a:r>
            <a:r>
              <a:rPr lang="cs-CZ" u="sng" dirty="0" err="1" smtClean="0"/>
              <a:t>kl</a:t>
            </a:r>
            <a:r>
              <a:rPr lang="cs-CZ" u="sng" dirty="0" smtClean="0"/>
              <a:t>__</a:t>
            </a:r>
            <a:r>
              <a:rPr lang="cs-CZ" u="sng" dirty="0" err="1" smtClean="0"/>
              <a:t>če</a:t>
            </a:r>
            <a:r>
              <a:rPr lang="cs-CZ" u="sng" dirty="0" smtClean="0"/>
              <a:t> </a:t>
            </a:r>
            <a:r>
              <a:rPr lang="cs-CZ" dirty="0" smtClean="0"/>
              <a:t>od </a:t>
            </a:r>
            <a:r>
              <a:rPr lang="cs-CZ" u="sng" dirty="0" err="1" smtClean="0"/>
              <a:t>b__tu</a:t>
            </a:r>
            <a:r>
              <a:rPr lang="cs-CZ" dirty="0" smtClean="0"/>
              <a:t>.</a:t>
            </a:r>
          </a:p>
          <a:p>
            <a:r>
              <a:rPr lang="cs-CZ" dirty="0" smtClean="0"/>
              <a:t>Dni </a:t>
            </a:r>
            <a:r>
              <a:rPr lang="cs-CZ" u="sng" dirty="0" err="1" smtClean="0"/>
              <a:t>pl</a:t>
            </a:r>
            <a:r>
              <a:rPr lang="cs-CZ" u="sng" dirty="0" smtClean="0"/>
              <a:t>__</a:t>
            </a:r>
            <a:r>
              <a:rPr lang="cs-CZ" u="sng" dirty="0" err="1" smtClean="0"/>
              <a:t>nou</a:t>
            </a:r>
            <a:r>
              <a:rPr lang="cs-CZ" u="sng" dirty="0" smtClean="0"/>
              <a:t> </a:t>
            </a:r>
            <a:r>
              <a:rPr lang="cs-CZ" dirty="0" smtClean="0"/>
              <a:t>jako voda.</a:t>
            </a:r>
          </a:p>
          <a:p>
            <a:r>
              <a:rPr lang="cs-CZ" dirty="0" err="1" smtClean="0"/>
              <a:t>Usl</a:t>
            </a:r>
            <a:r>
              <a:rPr lang="cs-CZ" dirty="0" smtClean="0"/>
              <a:t>__</a:t>
            </a:r>
            <a:r>
              <a:rPr lang="cs-CZ" dirty="0" err="1" smtClean="0"/>
              <a:t>šeli</a:t>
            </a:r>
            <a:r>
              <a:rPr lang="cs-CZ" dirty="0" smtClean="0"/>
              <a:t> </a:t>
            </a:r>
            <a:r>
              <a:rPr lang="cs-CZ" dirty="0" smtClean="0"/>
              <a:t>jsme  volání o pomoc.</a:t>
            </a:r>
          </a:p>
          <a:p>
            <a:r>
              <a:rPr lang="cs-CZ" dirty="0" smtClean="0"/>
              <a:t>Zahřmělo někde </a:t>
            </a:r>
            <a:r>
              <a:rPr lang="cs-CZ" dirty="0" err="1" smtClean="0"/>
              <a:t>bl</a:t>
            </a:r>
            <a:r>
              <a:rPr lang="cs-CZ" dirty="0" smtClean="0"/>
              <a:t>__</a:t>
            </a:r>
            <a:r>
              <a:rPr lang="cs-CZ" dirty="0" err="1" smtClean="0"/>
              <a:t>zko</a:t>
            </a:r>
            <a:r>
              <a:rPr lang="cs-CZ" dirty="0" smtClean="0"/>
              <a:t>.</a:t>
            </a:r>
          </a:p>
          <a:p>
            <a:r>
              <a:rPr lang="cs-CZ" dirty="0" smtClean="0"/>
              <a:t>Pod </a:t>
            </a:r>
            <a:r>
              <a:rPr lang="cs-CZ" u="sng" dirty="0" smtClean="0"/>
              <a:t>L__</a:t>
            </a:r>
            <a:r>
              <a:rPr lang="cs-CZ" u="sng" dirty="0" err="1" smtClean="0"/>
              <a:t>sou</a:t>
            </a:r>
            <a:r>
              <a:rPr lang="cs-CZ" u="sng" dirty="0" smtClean="0"/>
              <a:t> </a:t>
            </a:r>
            <a:r>
              <a:rPr lang="cs-CZ" dirty="0" smtClean="0"/>
              <a:t>horou teče Ostravice.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19251401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Vyjmenovaná slova testy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r>
              <a:rPr lang="cs-CZ" dirty="0" smtClean="0"/>
              <a:t>Někdo na nás </a:t>
            </a:r>
            <a:r>
              <a:rPr lang="cs-CZ" u="sng" dirty="0" err="1" smtClean="0"/>
              <a:t>l__čí</a:t>
            </a:r>
            <a:r>
              <a:rPr lang="cs-CZ" u="sng" dirty="0" smtClean="0"/>
              <a:t> </a:t>
            </a:r>
            <a:r>
              <a:rPr lang="cs-CZ" dirty="0" smtClean="0"/>
              <a:t>past.</a:t>
            </a:r>
            <a:endParaRPr lang="cs-CZ" dirty="0"/>
          </a:p>
          <a:p>
            <a:r>
              <a:rPr lang="cs-CZ" dirty="0" smtClean="0"/>
              <a:t>Bonbon se </a:t>
            </a:r>
            <a:r>
              <a:rPr lang="cs-CZ" u="sng" dirty="0" err="1" smtClean="0"/>
              <a:t>rozpl</a:t>
            </a:r>
            <a:r>
              <a:rPr lang="cs-CZ" u="sng" dirty="0" smtClean="0"/>
              <a:t>__</a:t>
            </a:r>
            <a:r>
              <a:rPr lang="cs-CZ" dirty="0" err="1" smtClean="0"/>
              <a:t>vá</a:t>
            </a:r>
            <a:r>
              <a:rPr lang="cs-CZ" dirty="0" smtClean="0"/>
              <a:t> </a:t>
            </a:r>
            <a:r>
              <a:rPr lang="cs-CZ" dirty="0" smtClean="0"/>
              <a:t>v ústech.</a:t>
            </a:r>
          </a:p>
          <a:p>
            <a:r>
              <a:rPr lang="cs-CZ" u="sng" dirty="0" smtClean="0"/>
              <a:t>L__</a:t>
            </a:r>
            <a:r>
              <a:rPr lang="cs-CZ" u="sng" dirty="0" err="1" smtClean="0"/>
              <a:t>dé</a:t>
            </a:r>
            <a:r>
              <a:rPr lang="cs-CZ" u="sng" dirty="0" smtClean="0"/>
              <a:t> </a:t>
            </a:r>
            <a:r>
              <a:rPr lang="cs-CZ" dirty="0" smtClean="0"/>
              <a:t>se polekali.</a:t>
            </a:r>
          </a:p>
          <a:p>
            <a:r>
              <a:rPr lang="cs-CZ" u="sng" dirty="0" smtClean="0"/>
              <a:t>M__</a:t>
            </a:r>
            <a:r>
              <a:rPr lang="cs-CZ" u="sng" dirty="0" err="1" smtClean="0"/>
              <a:t>slivec</a:t>
            </a:r>
            <a:r>
              <a:rPr lang="cs-CZ" u="sng" dirty="0" smtClean="0"/>
              <a:t> </a:t>
            </a:r>
            <a:r>
              <a:rPr lang="cs-CZ" dirty="0" smtClean="0"/>
              <a:t>strhl </a:t>
            </a:r>
            <a:r>
              <a:rPr lang="cs-CZ" u="sng" dirty="0" err="1" smtClean="0"/>
              <a:t>nab</a:t>
            </a:r>
            <a:r>
              <a:rPr lang="cs-CZ" u="sng" dirty="0" smtClean="0"/>
              <a:t>__tou </a:t>
            </a:r>
            <a:r>
              <a:rPr lang="cs-CZ" dirty="0" smtClean="0"/>
              <a:t>pušku a </a:t>
            </a:r>
            <a:r>
              <a:rPr lang="cs-CZ" u="sng" dirty="0" err="1" smtClean="0"/>
              <a:t>zam</a:t>
            </a:r>
            <a:r>
              <a:rPr lang="cs-CZ" u="sng" dirty="0" smtClean="0"/>
              <a:t>__</a:t>
            </a:r>
            <a:r>
              <a:rPr lang="cs-CZ" u="sng" dirty="0" err="1" smtClean="0"/>
              <a:t>řil</a:t>
            </a:r>
            <a:r>
              <a:rPr lang="cs-CZ" dirty="0" smtClean="0"/>
              <a:t>.</a:t>
            </a:r>
          </a:p>
          <a:p>
            <a:r>
              <a:rPr lang="cs-CZ" u="sng" dirty="0" smtClean="0"/>
              <a:t>M__</a:t>
            </a:r>
            <a:r>
              <a:rPr lang="cs-CZ" u="sng" dirty="0" err="1" smtClean="0"/>
              <a:t>ška</a:t>
            </a:r>
            <a:r>
              <a:rPr lang="cs-CZ" u="sng" dirty="0" smtClean="0"/>
              <a:t> </a:t>
            </a:r>
            <a:r>
              <a:rPr lang="cs-CZ" dirty="0" smtClean="0"/>
              <a:t>proběhla trávou a </a:t>
            </a:r>
            <a:r>
              <a:rPr lang="cs-CZ" u="sng" dirty="0" smtClean="0"/>
              <a:t>__</a:t>
            </a:r>
            <a:r>
              <a:rPr lang="cs-CZ" u="sng" dirty="0" err="1" smtClean="0"/>
              <a:t>stím</a:t>
            </a:r>
            <a:r>
              <a:rPr lang="cs-CZ" dirty="0" smtClean="0"/>
              <a:t>.</a:t>
            </a:r>
          </a:p>
          <a:p>
            <a:r>
              <a:rPr lang="cs-CZ" dirty="0" smtClean="0"/>
              <a:t>Déšť </a:t>
            </a:r>
            <a:r>
              <a:rPr lang="cs-CZ" u="sng" dirty="0" err="1" smtClean="0"/>
              <a:t>sm</a:t>
            </a:r>
            <a:r>
              <a:rPr lang="cs-CZ" u="sng" dirty="0" smtClean="0"/>
              <a:t>__</a:t>
            </a:r>
            <a:r>
              <a:rPr lang="cs-CZ" dirty="0" smtClean="0"/>
              <a:t>l </a:t>
            </a:r>
            <a:r>
              <a:rPr lang="cs-CZ" dirty="0" smtClean="0"/>
              <a:t>všechen prach.</a:t>
            </a:r>
          </a:p>
          <a:p>
            <a:r>
              <a:rPr lang="cs-CZ" dirty="0" smtClean="0"/>
              <a:t>Každé </a:t>
            </a:r>
            <a:r>
              <a:rPr lang="cs-CZ" u="sng" dirty="0" smtClean="0"/>
              <a:t>m__</a:t>
            </a:r>
            <a:r>
              <a:rPr lang="cs-CZ" u="sng" dirty="0" err="1" smtClean="0"/>
              <a:t>st</a:t>
            </a:r>
            <a:r>
              <a:rPr lang="cs-CZ" dirty="0" err="1" smtClean="0"/>
              <a:t>ečko</a:t>
            </a:r>
            <a:r>
              <a:rPr lang="cs-CZ" dirty="0" smtClean="0"/>
              <a:t> </a:t>
            </a:r>
            <a:r>
              <a:rPr lang="cs-CZ" dirty="0" smtClean="0"/>
              <a:t>podlahy je vzorně </a:t>
            </a:r>
          </a:p>
          <a:p>
            <a:pPr marL="45720" indent="0">
              <a:buNone/>
            </a:pPr>
            <a:r>
              <a:rPr lang="cs-CZ" u="sng" dirty="0"/>
              <a:t>v</a:t>
            </a:r>
            <a:r>
              <a:rPr lang="cs-CZ" u="sng" dirty="0" smtClean="0"/>
              <a:t>__</a:t>
            </a:r>
            <a:r>
              <a:rPr lang="cs-CZ" u="sng" dirty="0" err="1" smtClean="0"/>
              <a:t>sm</a:t>
            </a:r>
            <a:r>
              <a:rPr lang="cs-CZ" u="sng" dirty="0" smtClean="0"/>
              <a:t>__</a:t>
            </a:r>
            <a:r>
              <a:rPr lang="cs-CZ" u="sng" dirty="0" err="1" smtClean="0"/>
              <a:t>čeno</a:t>
            </a:r>
            <a:r>
              <a:rPr lang="cs-CZ" u="sng" dirty="0" smtClean="0"/>
              <a:t>.</a:t>
            </a:r>
            <a:endParaRPr lang="cs-CZ" u="sng" dirty="0"/>
          </a:p>
        </p:txBody>
      </p:sp>
    </p:spTree>
    <p:extLst>
      <p:ext uri="{BB962C8B-B14F-4D97-AF65-F5344CB8AC3E}">
        <p14:creationId xmlns:p14="http://schemas.microsoft.com/office/powerpoint/2010/main" val="135030034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Vyjmenovaná slova testy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quarter" idx="13"/>
          </p:nvPr>
        </p:nvSpPr>
        <p:spPr/>
        <p:txBody>
          <a:bodyPr>
            <a:normAutofit lnSpcReduction="10000"/>
          </a:bodyPr>
          <a:lstStyle/>
          <a:p>
            <a:r>
              <a:rPr lang="cs-CZ" u="sng" dirty="0" err="1" smtClean="0"/>
              <a:t>V__trhávali</a:t>
            </a:r>
            <a:r>
              <a:rPr lang="cs-CZ" u="sng" dirty="0" smtClean="0"/>
              <a:t> </a:t>
            </a:r>
            <a:r>
              <a:rPr lang="cs-CZ" dirty="0" smtClean="0"/>
              <a:t>jsme plevel.</a:t>
            </a:r>
          </a:p>
          <a:p>
            <a:r>
              <a:rPr lang="cs-CZ" u="sng" dirty="0" smtClean="0"/>
              <a:t>Slav__</a:t>
            </a:r>
            <a:r>
              <a:rPr lang="cs-CZ" u="sng" dirty="0" err="1" smtClean="0"/>
              <a:t>me</a:t>
            </a:r>
            <a:r>
              <a:rPr lang="cs-CZ" u="sng" dirty="0" smtClean="0"/>
              <a:t> v__</a:t>
            </a:r>
            <a:r>
              <a:rPr lang="cs-CZ" u="sng" dirty="0" err="1" smtClean="0"/>
              <a:t>ročí</a:t>
            </a:r>
            <a:r>
              <a:rPr lang="cs-CZ" u="sng" dirty="0" smtClean="0"/>
              <a:t> </a:t>
            </a:r>
            <a:r>
              <a:rPr lang="cs-CZ" dirty="0" smtClean="0"/>
              <a:t>založení školy.</a:t>
            </a:r>
            <a:endParaRPr lang="cs-CZ" dirty="0"/>
          </a:p>
          <a:p>
            <a:r>
              <a:rPr lang="cs-CZ" dirty="0" smtClean="0"/>
              <a:t>Kdo se nebojí, </a:t>
            </a:r>
            <a:r>
              <a:rPr lang="cs-CZ" u="sng" dirty="0" smtClean="0"/>
              <a:t>v__</a:t>
            </a:r>
            <a:r>
              <a:rPr lang="cs-CZ" u="sng" dirty="0" err="1" smtClean="0"/>
              <a:t>tězí</a:t>
            </a:r>
            <a:r>
              <a:rPr lang="cs-CZ" dirty="0" smtClean="0"/>
              <a:t>.</a:t>
            </a:r>
          </a:p>
          <a:p>
            <a:r>
              <a:rPr lang="cs-CZ" dirty="0" smtClean="0"/>
              <a:t>V </a:t>
            </a:r>
            <a:r>
              <a:rPr lang="cs-CZ" u="sng" dirty="0" smtClean="0"/>
              <a:t>m__</a:t>
            </a:r>
            <a:r>
              <a:rPr lang="cs-CZ" u="sng" dirty="0" err="1" smtClean="0"/>
              <a:t>stnosti</a:t>
            </a:r>
            <a:r>
              <a:rPr lang="cs-CZ" u="sng" dirty="0" smtClean="0"/>
              <a:t> v__</a:t>
            </a:r>
            <a:r>
              <a:rPr lang="cs-CZ" u="sng" dirty="0" err="1" smtClean="0"/>
              <a:t>d</a:t>
            </a:r>
            <a:r>
              <a:rPr lang="cs-CZ" dirty="0" err="1" smtClean="0"/>
              <a:t>íme</a:t>
            </a:r>
            <a:r>
              <a:rPr lang="cs-CZ" dirty="0" smtClean="0"/>
              <a:t> </a:t>
            </a:r>
            <a:r>
              <a:rPr lang="cs-CZ" dirty="0" smtClean="0"/>
              <a:t>hodně </a:t>
            </a:r>
            <a:r>
              <a:rPr lang="cs-CZ" u="sng" dirty="0" smtClean="0"/>
              <a:t>l__</a:t>
            </a:r>
            <a:r>
              <a:rPr lang="cs-CZ" u="sng" dirty="0" err="1" smtClean="0"/>
              <a:t>dí</a:t>
            </a:r>
            <a:r>
              <a:rPr lang="cs-CZ" dirty="0" smtClean="0"/>
              <a:t>.</a:t>
            </a:r>
          </a:p>
          <a:p>
            <a:r>
              <a:rPr lang="cs-CZ" u="sng" dirty="0" smtClean="0"/>
              <a:t>V__</a:t>
            </a:r>
            <a:r>
              <a:rPr lang="cs-CZ" u="sng" dirty="0" err="1" smtClean="0"/>
              <a:t>fouklá</a:t>
            </a:r>
            <a:r>
              <a:rPr lang="cs-CZ" u="sng" dirty="0" smtClean="0"/>
              <a:t> </a:t>
            </a:r>
            <a:r>
              <a:rPr lang="cs-CZ" dirty="0" smtClean="0"/>
              <a:t>sklovina se </a:t>
            </a:r>
            <a:r>
              <a:rPr lang="cs-CZ" u="sng" dirty="0" err="1" smtClean="0"/>
              <a:t>třp</a:t>
            </a:r>
            <a:r>
              <a:rPr lang="cs-CZ" u="sng" dirty="0" smtClean="0"/>
              <a:t>__</a:t>
            </a:r>
            <a:r>
              <a:rPr lang="cs-CZ" u="sng" dirty="0" err="1" smtClean="0"/>
              <a:t>tí</a:t>
            </a:r>
            <a:r>
              <a:rPr lang="cs-CZ" dirty="0" smtClean="0"/>
              <a:t>.</a:t>
            </a:r>
          </a:p>
          <a:p>
            <a:r>
              <a:rPr lang="cs-CZ" dirty="0" smtClean="0"/>
              <a:t>Sklář </a:t>
            </a:r>
            <a:r>
              <a:rPr lang="cs-CZ" u="sng" dirty="0" err="1" smtClean="0"/>
              <a:t>v__tvoří</a:t>
            </a:r>
            <a:r>
              <a:rPr lang="cs-CZ" u="sng" dirty="0" smtClean="0"/>
              <a:t> </a:t>
            </a:r>
            <a:r>
              <a:rPr lang="cs-CZ" dirty="0" smtClean="0"/>
              <a:t>tvar láhve.</a:t>
            </a:r>
          </a:p>
          <a:p>
            <a:r>
              <a:rPr lang="cs-CZ" dirty="0" smtClean="0"/>
              <a:t>Láhev odnesou na </a:t>
            </a:r>
            <a:r>
              <a:rPr lang="cs-CZ" u="sng" dirty="0" smtClean="0"/>
              <a:t>v__</a:t>
            </a:r>
            <a:r>
              <a:rPr lang="cs-CZ" u="sng" dirty="0" err="1" smtClean="0"/>
              <a:t>dlici</a:t>
            </a:r>
            <a:r>
              <a:rPr lang="cs-CZ" u="sng" dirty="0" smtClean="0"/>
              <a:t> </a:t>
            </a:r>
            <a:r>
              <a:rPr lang="cs-CZ" dirty="0" smtClean="0"/>
              <a:t>do chladicí pece.</a:t>
            </a:r>
          </a:p>
          <a:p>
            <a:r>
              <a:rPr lang="cs-CZ" dirty="0" smtClean="0"/>
              <a:t>Některé </a:t>
            </a:r>
            <a:r>
              <a:rPr lang="cs-CZ" u="sng" dirty="0" smtClean="0"/>
              <a:t>v__</a:t>
            </a:r>
            <a:r>
              <a:rPr lang="cs-CZ" u="sng" dirty="0" err="1" smtClean="0"/>
              <a:t>robky</a:t>
            </a:r>
            <a:r>
              <a:rPr lang="cs-CZ" u="sng" dirty="0" smtClean="0"/>
              <a:t> </a:t>
            </a:r>
            <a:r>
              <a:rPr lang="cs-CZ" dirty="0" smtClean="0"/>
              <a:t>potom brousí.</a:t>
            </a:r>
          </a:p>
          <a:p>
            <a:endParaRPr lang="cs-CZ" dirty="0" smtClean="0"/>
          </a:p>
          <a:p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65603297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827584" y="1124744"/>
            <a:ext cx="7920880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dirty="0"/>
              <a:t>Autor: Mgr. Danuše Manová</a:t>
            </a:r>
          </a:p>
          <a:p>
            <a:endParaRPr lang="cs-CZ" dirty="0"/>
          </a:p>
          <a:p>
            <a:r>
              <a:rPr lang="cs-CZ" dirty="0"/>
              <a:t>Škola: Základní škola a mateřská škola Liběšice, okres Louny, příspěvková            organizace</a:t>
            </a:r>
          </a:p>
          <a:p>
            <a:endParaRPr lang="cs-CZ" dirty="0"/>
          </a:p>
          <a:p>
            <a:r>
              <a:rPr lang="cs-CZ" dirty="0"/>
              <a:t>Zpracováno v programu Microsoft Office 2010</a:t>
            </a:r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endParaRPr lang="cs-CZ" dirty="0"/>
          </a:p>
          <a:p>
            <a:r>
              <a:rPr lang="cs-CZ" dirty="0"/>
              <a:t>Vytvořeno:  2011, upraveno 2013</a:t>
            </a:r>
          </a:p>
        </p:txBody>
      </p:sp>
    </p:spTree>
    <p:extLst>
      <p:ext uri="{BB962C8B-B14F-4D97-AF65-F5344CB8AC3E}">
        <p14:creationId xmlns:p14="http://schemas.microsoft.com/office/powerpoint/2010/main" val="4216902933"/>
      </p:ext>
    </p:extLst>
  </p:cSld>
  <p:clrMapOvr>
    <a:masterClrMapping/>
  </p:clrMapOvr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83</TotalTime>
  <Words>673</Words>
  <Application>Microsoft Office PowerPoint</Application>
  <PresentationFormat>Předvádění na obrazovce (4:3)</PresentationFormat>
  <Paragraphs>94</Paragraphs>
  <Slides>11</Slides>
  <Notes>8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Aerodynamika</vt:lpstr>
      <vt:lpstr>VY_32_INOVACE_06_Vyjmenovaná slova - testy</vt:lpstr>
      <vt:lpstr>Prezentace aplikace PowerPoint</vt:lpstr>
      <vt:lpstr>Prezentace aplikace PowerPoint</vt:lpstr>
      <vt:lpstr>Vyjmenovaná slova testy</vt:lpstr>
      <vt:lpstr>Vyjmenovaná slova testy</vt:lpstr>
      <vt:lpstr>Vyjmenovaná slova testy</vt:lpstr>
      <vt:lpstr>Vyjmenovaná slova testy</vt:lpstr>
      <vt:lpstr>Vyjmenovaná slova testy</vt:lpstr>
      <vt:lpstr>Vyjmenovaná slova testy</vt:lpstr>
      <vt:lpstr>Vyjmenovaná slova testy</vt:lpstr>
      <vt:lpstr>Prezentace aplikace PowerPoint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Vyjmenovaná slova testy</dc:title>
  <dc:creator>VLASTNIK</dc:creator>
  <cp:lastModifiedBy>VLASTNIK</cp:lastModifiedBy>
  <cp:revision>19</cp:revision>
  <dcterms:created xsi:type="dcterms:W3CDTF">2011-04-10T17:34:01Z</dcterms:created>
  <dcterms:modified xsi:type="dcterms:W3CDTF">2013-03-14T11:45:34Z</dcterms:modified>
</cp:coreProperties>
</file>