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1" r:id="rId2"/>
    <p:sldId id="268" r:id="rId3"/>
    <p:sldId id="260" r:id="rId4"/>
    <p:sldId id="257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590" autoAdjust="0"/>
  </p:normalViewPr>
  <p:slideViewPr>
    <p:cSldViewPr>
      <p:cViewPr varScale="1">
        <p:scale>
          <a:sx n="73" d="100"/>
          <a:sy n="73" d="100"/>
        </p:scale>
        <p:origin x="-145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D804D0-24CE-4D52-9043-D0FDE8A0A2F3}" type="doc">
      <dgm:prSet loTypeId="urn:microsoft.com/office/officeart/2005/8/layout/cycle6" loCatId="relationship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148C0F1A-D0CF-4854-913B-5D5E3830B002}">
      <dgm:prSet phldrT="[Text]"/>
      <dgm:spPr/>
      <dgm:t>
        <a:bodyPr/>
        <a:lstStyle/>
        <a:p>
          <a:r>
            <a:rPr lang="cs-CZ" dirty="0" err="1" smtClean="0"/>
            <a:t>sb</a:t>
          </a:r>
          <a:r>
            <a:rPr lang="cs-CZ" dirty="0" smtClean="0"/>
            <a:t>__</a:t>
          </a:r>
          <a:r>
            <a:rPr lang="cs-CZ" dirty="0" err="1" smtClean="0"/>
            <a:t>ral</a:t>
          </a:r>
          <a:endParaRPr lang="cs-CZ" dirty="0"/>
        </a:p>
      </dgm:t>
    </dgm:pt>
    <dgm:pt modelId="{E5600FA2-1578-47FF-98F8-A85CAD6DE726}" type="parTrans" cxnId="{EC436585-86FB-4AB7-A7C7-0DF1AAD60892}">
      <dgm:prSet/>
      <dgm:spPr/>
      <dgm:t>
        <a:bodyPr/>
        <a:lstStyle/>
        <a:p>
          <a:endParaRPr lang="cs-CZ"/>
        </a:p>
      </dgm:t>
    </dgm:pt>
    <dgm:pt modelId="{0D51E7A3-A550-4F0B-ADE7-FACD237B1C8F}" type="sibTrans" cxnId="{EC436585-86FB-4AB7-A7C7-0DF1AAD60892}">
      <dgm:prSet/>
      <dgm:spPr/>
      <dgm:t>
        <a:bodyPr/>
        <a:lstStyle/>
        <a:p>
          <a:endParaRPr lang="cs-CZ"/>
        </a:p>
      </dgm:t>
    </dgm:pt>
    <dgm:pt modelId="{966CBE63-7591-4199-8734-8FFD3AFA96BC}">
      <dgm:prSet phldrT="[Text]"/>
      <dgm:spPr/>
      <dgm:t>
        <a:bodyPr/>
        <a:lstStyle/>
        <a:p>
          <a:r>
            <a:rPr lang="cs-CZ" dirty="0" smtClean="0"/>
            <a:t>B__</a:t>
          </a:r>
          <a:r>
            <a:rPr lang="cs-CZ" dirty="0" err="1" smtClean="0"/>
            <a:t>strý</a:t>
          </a:r>
          <a:endParaRPr lang="cs-CZ" dirty="0"/>
        </a:p>
      </dgm:t>
    </dgm:pt>
    <dgm:pt modelId="{97715841-6FCA-4D0B-885F-91158CC8ECB4}" type="parTrans" cxnId="{0EF772EC-5D16-47DA-9C8D-C105A33DEAD3}">
      <dgm:prSet/>
      <dgm:spPr/>
      <dgm:t>
        <a:bodyPr/>
        <a:lstStyle/>
        <a:p>
          <a:endParaRPr lang="cs-CZ"/>
        </a:p>
      </dgm:t>
    </dgm:pt>
    <dgm:pt modelId="{D0086CF6-7F48-4585-9A80-DB1339D3F477}" type="sibTrans" cxnId="{0EF772EC-5D16-47DA-9C8D-C105A33DEAD3}">
      <dgm:prSet/>
      <dgm:spPr/>
      <dgm:t>
        <a:bodyPr/>
        <a:lstStyle/>
        <a:p>
          <a:endParaRPr lang="cs-CZ"/>
        </a:p>
      </dgm:t>
    </dgm:pt>
    <dgm:pt modelId="{7EF3F29A-984B-4DF2-B3D9-4C1668835EA4}">
      <dgm:prSet phldrT="[Text]"/>
      <dgm:spPr/>
      <dgm:t>
        <a:bodyPr/>
        <a:lstStyle/>
        <a:p>
          <a:r>
            <a:rPr lang="cs-CZ" dirty="0" smtClean="0"/>
            <a:t>b__l__</a:t>
          </a:r>
          <a:r>
            <a:rPr lang="cs-CZ" dirty="0" err="1" smtClean="0"/>
            <a:t>ny</a:t>
          </a:r>
          <a:r>
            <a:rPr lang="cs-CZ" dirty="0" smtClean="0"/>
            <a:t>.</a:t>
          </a:r>
          <a:endParaRPr lang="cs-CZ" dirty="0"/>
        </a:p>
      </dgm:t>
    </dgm:pt>
    <dgm:pt modelId="{33257CEC-5489-4BCA-B3C1-B31E5607CB49}" type="parTrans" cxnId="{7329BCC4-A1E4-4606-B684-DE34768D393E}">
      <dgm:prSet/>
      <dgm:spPr/>
      <dgm:t>
        <a:bodyPr/>
        <a:lstStyle/>
        <a:p>
          <a:endParaRPr lang="cs-CZ"/>
        </a:p>
      </dgm:t>
    </dgm:pt>
    <dgm:pt modelId="{BCD3C9B5-BC71-4DE2-B92C-B89F24482BAF}" type="sibTrans" cxnId="{7329BCC4-A1E4-4606-B684-DE34768D393E}">
      <dgm:prSet/>
      <dgm:spPr/>
      <dgm:t>
        <a:bodyPr/>
        <a:lstStyle/>
        <a:p>
          <a:endParaRPr lang="cs-CZ"/>
        </a:p>
      </dgm:t>
    </dgm:pt>
    <dgm:pt modelId="{1B762101-4926-4FA4-8736-25274EBE8C7A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hb</a:t>
          </a:r>
          <a:r>
            <a:rPr lang="cs-CZ" dirty="0" smtClean="0"/>
            <a:t>__tě</a:t>
          </a:r>
          <a:endParaRPr lang="cs-CZ" dirty="0"/>
        </a:p>
      </dgm:t>
    </dgm:pt>
    <dgm:pt modelId="{A4831207-46DE-4BC2-AF48-D751F60C08E9}" type="parTrans" cxnId="{39912087-951C-49DA-95DC-DCC238F04104}">
      <dgm:prSet/>
      <dgm:spPr/>
      <dgm:t>
        <a:bodyPr/>
        <a:lstStyle/>
        <a:p>
          <a:endParaRPr lang="cs-CZ"/>
        </a:p>
      </dgm:t>
    </dgm:pt>
    <dgm:pt modelId="{27C6CD33-C64B-4AD1-9925-50638745B87C}" type="sibTrans" cxnId="{39912087-951C-49DA-95DC-DCC238F04104}">
      <dgm:prSet/>
      <dgm:spPr/>
      <dgm:t>
        <a:bodyPr/>
        <a:lstStyle/>
        <a:p>
          <a:endParaRPr lang="cs-CZ"/>
        </a:p>
      </dgm:t>
    </dgm:pt>
    <dgm:pt modelId="{463E8552-45F5-404A-B667-FB5AD16A5718}">
      <dgm:prSet phldrT="[Text]"/>
      <dgm:spPr/>
      <dgm:t>
        <a:bodyPr/>
        <a:lstStyle/>
        <a:p>
          <a:r>
            <a:rPr lang="cs-CZ" dirty="0" err="1" smtClean="0"/>
            <a:t>Zb</a:t>
          </a:r>
          <a:r>
            <a:rPr lang="cs-CZ" dirty="0" smtClean="0"/>
            <a:t>__</a:t>
          </a:r>
          <a:r>
            <a:rPr lang="cs-CZ" dirty="0" err="1" smtClean="0"/>
            <a:t>něk</a:t>
          </a:r>
          <a:endParaRPr lang="cs-CZ" dirty="0"/>
        </a:p>
      </dgm:t>
    </dgm:pt>
    <dgm:pt modelId="{0C6D66C8-2525-4D86-839A-52C6CCB54420}" type="parTrans" cxnId="{C3CF246B-B29F-4AC8-8E65-6C2ACA09823D}">
      <dgm:prSet/>
      <dgm:spPr/>
      <dgm:t>
        <a:bodyPr/>
        <a:lstStyle/>
        <a:p>
          <a:endParaRPr lang="cs-CZ"/>
        </a:p>
      </dgm:t>
    </dgm:pt>
    <dgm:pt modelId="{AB0F5877-02EC-4C85-A6B6-388AFAF3DADC}" type="sibTrans" cxnId="{C3CF246B-B29F-4AC8-8E65-6C2ACA09823D}">
      <dgm:prSet/>
      <dgm:spPr/>
      <dgm:t>
        <a:bodyPr/>
        <a:lstStyle/>
        <a:p>
          <a:endParaRPr lang="cs-CZ"/>
        </a:p>
      </dgm:t>
    </dgm:pt>
    <dgm:pt modelId="{ADE4B1AB-3440-4308-B055-9FD68DC4FA18}" type="pres">
      <dgm:prSet presAssocID="{B3D804D0-24CE-4D52-9043-D0FDE8A0A2F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D755BD-9D19-43EA-BED5-8CA4A5CA0B3F}" type="pres">
      <dgm:prSet presAssocID="{148C0F1A-D0CF-4854-913B-5D5E3830B00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E1FB97-F72D-4A8E-BA8A-1BAF36B0C2F8}" type="pres">
      <dgm:prSet presAssocID="{148C0F1A-D0CF-4854-913B-5D5E3830B002}" presName="spNode" presStyleCnt="0"/>
      <dgm:spPr/>
      <dgm:t>
        <a:bodyPr/>
        <a:lstStyle/>
        <a:p>
          <a:endParaRPr lang="cs-CZ"/>
        </a:p>
      </dgm:t>
    </dgm:pt>
    <dgm:pt modelId="{4258B85C-2FD7-4B76-B656-A4DC706B59EC}" type="pres">
      <dgm:prSet presAssocID="{0D51E7A3-A550-4F0B-ADE7-FACD237B1C8F}" presName="sibTrans" presStyleLbl="sibTrans1D1" presStyleIdx="0" presStyleCnt="5"/>
      <dgm:spPr/>
      <dgm:t>
        <a:bodyPr/>
        <a:lstStyle/>
        <a:p>
          <a:endParaRPr lang="cs-CZ"/>
        </a:p>
      </dgm:t>
    </dgm:pt>
    <dgm:pt modelId="{65A403BB-5D02-437F-B328-FA7D1B87B12F}" type="pres">
      <dgm:prSet presAssocID="{966CBE63-7591-4199-8734-8FFD3AFA96B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488200-E966-4F44-8C52-BDE0156B3536}" type="pres">
      <dgm:prSet presAssocID="{966CBE63-7591-4199-8734-8FFD3AFA96BC}" presName="spNode" presStyleCnt="0"/>
      <dgm:spPr/>
      <dgm:t>
        <a:bodyPr/>
        <a:lstStyle/>
        <a:p>
          <a:endParaRPr lang="cs-CZ"/>
        </a:p>
      </dgm:t>
    </dgm:pt>
    <dgm:pt modelId="{325A393D-878F-424A-BFDF-49F2735F8B0A}" type="pres">
      <dgm:prSet presAssocID="{D0086CF6-7F48-4585-9A80-DB1339D3F477}" presName="sibTrans" presStyleLbl="sibTrans1D1" presStyleIdx="1" presStyleCnt="5"/>
      <dgm:spPr/>
      <dgm:t>
        <a:bodyPr/>
        <a:lstStyle/>
        <a:p>
          <a:endParaRPr lang="cs-CZ"/>
        </a:p>
      </dgm:t>
    </dgm:pt>
    <dgm:pt modelId="{5C894E15-332C-4CFA-94FC-281E044980C3}" type="pres">
      <dgm:prSet presAssocID="{7EF3F29A-984B-4DF2-B3D9-4C1668835EA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DC7681-3B34-47E3-B67D-5BC05363D85A}" type="pres">
      <dgm:prSet presAssocID="{7EF3F29A-984B-4DF2-B3D9-4C1668835EA4}" presName="spNode" presStyleCnt="0"/>
      <dgm:spPr/>
      <dgm:t>
        <a:bodyPr/>
        <a:lstStyle/>
        <a:p>
          <a:endParaRPr lang="cs-CZ"/>
        </a:p>
      </dgm:t>
    </dgm:pt>
    <dgm:pt modelId="{90253520-ECEB-4C09-88AA-DCD0DDE6BDFF}" type="pres">
      <dgm:prSet presAssocID="{BCD3C9B5-BC71-4DE2-B92C-B89F24482BAF}" presName="sibTrans" presStyleLbl="sibTrans1D1" presStyleIdx="2" presStyleCnt="5"/>
      <dgm:spPr/>
      <dgm:t>
        <a:bodyPr/>
        <a:lstStyle/>
        <a:p>
          <a:endParaRPr lang="cs-CZ"/>
        </a:p>
      </dgm:t>
    </dgm:pt>
    <dgm:pt modelId="{2B3D42E5-186E-4C3F-8060-107B057ABF5E}" type="pres">
      <dgm:prSet presAssocID="{1B762101-4926-4FA4-8736-25274EBE8C7A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E601D3-10D9-4585-AFF1-7A78243E5A3B}" type="pres">
      <dgm:prSet presAssocID="{1B762101-4926-4FA4-8736-25274EBE8C7A}" presName="spNode" presStyleCnt="0"/>
      <dgm:spPr/>
      <dgm:t>
        <a:bodyPr/>
        <a:lstStyle/>
        <a:p>
          <a:endParaRPr lang="cs-CZ"/>
        </a:p>
      </dgm:t>
    </dgm:pt>
    <dgm:pt modelId="{7F863C7D-EDB4-42FA-AA39-8D28649E0F58}" type="pres">
      <dgm:prSet presAssocID="{27C6CD33-C64B-4AD1-9925-50638745B87C}" presName="sibTrans" presStyleLbl="sibTrans1D1" presStyleIdx="3" presStyleCnt="5"/>
      <dgm:spPr/>
      <dgm:t>
        <a:bodyPr/>
        <a:lstStyle/>
        <a:p>
          <a:endParaRPr lang="cs-CZ"/>
        </a:p>
      </dgm:t>
    </dgm:pt>
    <dgm:pt modelId="{3E19DE29-D38A-4746-9A19-94B6CE170FAC}" type="pres">
      <dgm:prSet presAssocID="{463E8552-45F5-404A-B667-FB5AD16A571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305B7C-4504-4EE5-88C2-1514893AFABD}" type="pres">
      <dgm:prSet presAssocID="{463E8552-45F5-404A-B667-FB5AD16A5718}" presName="spNode" presStyleCnt="0"/>
      <dgm:spPr/>
      <dgm:t>
        <a:bodyPr/>
        <a:lstStyle/>
        <a:p>
          <a:endParaRPr lang="cs-CZ"/>
        </a:p>
      </dgm:t>
    </dgm:pt>
    <dgm:pt modelId="{ABDBC732-68C4-4C53-B539-280E5965E0A7}" type="pres">
      <dgm:prSet presAssocID="{AB0F5877-02EC-4C85-A6B6-388AFAF3DADC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580A3C11-ABC6-47E1-9834-4975DF2A3D6F}" type="presOf" srcId="{1B762101-4926-4FA4-8736-25274EBE8C7A}" destId="{2B3D42E5-186E-4C3F-8060-107B057ABF5E}" srcOrd="0" destOrd="0" presId="urn:microsoft.com/office/officeart/2005/8/layout/cycle6"/>
    <dgm:cxn modelId="{0EF772EC-5D16-47DA-9C8D-C105A33DEAD3}" srcId="{B3D804D0-24CE-4D52-9043-D0FDE8A0A2F3}" destId="{966CBE63-7591-4199-8734-8FFD3AFA96BC}" srcOrd="1" destOrd="0" parTransId="{97715841-6FCA-4D0B-885F-91158CC8ECB4}" sibTransId="{D0086CF6-7F48-4585-9A80-DB1339D3F477}"/>
    <dgm:cxn modelId="{C3CF246B-B29F-4AC8-8E65-6C2ACA09823D}" srcId="{B3D804D0-24CE-4D52-9043-D0FDE8A0A2F3}" destId="{463E8552-45F5-404A-B667-FB5AD16A5718}" srcOrd="4" destOrd="0" parTransId="{0C6D66C8-2525-4D86-839A-52C6CCB54420}" sibTransId="{AB0F5877-02EC-4C85-A6B6-388AFAF3DADC}"/>
    <dgm:cxn modelId="{2AA513CD-F671-45C1-9325-BBD62E814584}" type="presOf" srcId="{148C0F1A-D0CF-4854-913B-5D5E3830B002}" destId="{76D755BD-9D19-43EA-BED5-8CA4A5CA0B3F}" srcOrd="0" destOrd="0" presId="urn:microsoft.com/office/officeart/2005/8/layout/cycle6"/>
    <dgm:cxn modelId="{727B3893-148B-4335-AA0E-6C7152FED209}" type="presOf" srcId="{AB0F5877-02EC-4C85-A6B6-388AFAF3DADC}" destId="{ABDBC732-68C4-4C53-B539-280E5965E0A7}" srcOrd="0" destOrd="0" presId="urn:microsoft.com/office/officeart/2005/8/layout/cycle6"/>
    <dgm:cxn modelId="{C88FD1DA-FBC1-4DC4-BC38-994DE100EEBA}" type="presOf" srcId="{27C6CD33-C64B-4AD1-9925-50638745B87C}" destId="{7F863C7D-EDB4-42FA-AA39-8D28649E0F58}" srcOrd="0" destOrd="0" presId="urn:microsoft.com/office/officeart/2005/8/layout/cycle6"/>
    <dgm:cxn modelId="{6A7D6306-9E63-4D98-AB46-682A8A8749DE}" type="presOf" srcId="{D0086CF6-7F48-4585-9A80-DB1339D3F477}" destId="{325A393D-878F-424A-BFDF-49F2735F8B0A}" srcOrd="0" destOrd="0" presId="urn:microsoft.com/office/officeart/2005/8/layout/cycle6"/>
    <dgm:cxn modelId="{BC657EAE-002B-4DBD-8E67-93E7C02D17D4}" type="presOf" srcId="{B3D804D0-24CE-4D52-9043-D0FDE8A0A2F3}" destId="{ADE4B1AB-3440-4308-B055-9FD68DC4FA18}" srcOrd="0" destOrd="0" presId="urn:microsoft.com/office/officeart/2005/8/layout/cycle6"/>
    <dgm:cxn modelId="{BF35475A-FDC1-40EC-9B8B-DB03BDAF50FB}" type="presOf" srcId="{463E8552-45F5-404A-B667-FB5AD16A5718}" destId="{3E19DE29-D38A-4746-9A19-94B6CE170FAC}" srcOrd="0" destOrd="0" presId="urn:microsoft.com/office/officeart/2005/8/layout/cycle6"/>
    <dgm:cxn modelId="{C496C5C2-23B7-4ABA-9567-CD2562DF051D}" type="presOf" srcId="{BCD3C9B5-BC71-4DE2-B92C-B89F24482BAF}" destId="{90253520-ECEB-4C09-88AA-DCD0DDE6BDFF}" srcOrd="0" destOrd="0" presId="urn:microsoft.com/office/officeart/2005/8/layout/cycle6"/>
    <dgm:cxn modelId="{7329BCC4-A1E4-4606-B684-DE34768D393E}" srcId="{B3D804D0-24CE-4D52-9043-D0FDE8A0A2F3}" destId="{7EF3F29A-984B-4DF2-B3D9-4C1668835EA4}" srcOrd="2" destOrd="0" parTransId="{33257CEC-5489-4BCA-B3C1-B31E5607CB49}" sibTransId="{BCD3C9B5-BC71-4DE2-B92C-B89F24482BAF}"/>
    <dgm:cxn modelId="{EC436585-86FB-4AB7-A7C7-0DF1AAD60892}" srcId="{B3D804D0-24CE-4D52-9043-D0FDE8A0A2F3}" destId="{148C0F1A-D0CF-4854-913B-5D5E3830B002}" srcOrd="0" destOrd="0" parTransId="{E5600FA2-1578-47FF-98F8-A85CAD6DE726}" sibTransId="{0D51E7A3-A550-4F0B-ADE7-FACD237B1C8F}"/>
    <dgm:cxn modelId="{39912087-951C-49DA-95DC-DCC238F04104}" srcId="{B3D804D0-24CE-4D52-9043-D0FDE8A0A2F3}" destId="{1B762101-4926-4FA4-8736-25274EBE8C7A}" srcOrd="3" destOrd="0" parTransId="{A4831207-46DE-4BC2-AF48-D751F60C08E9}" sibTransId="{27C6CD33-C64B-4AD1-9925-50638745B87C}"/>
    <dgm:cxn modelId="{2932AECD-AABF-4A91-8A43-243608ACBCA6}" type="presOf" srcId="{966CBE63-7591-4199-8734-8FFD3AFA96BC}" destId="{65A403BB-5D02-437F-B328-FA7D1B87B12F}" srcOrd="0" destOrd="0" presId="urn:microsoft.com/office/officeart/2005/8/layout/cycle6"/>
    <dgm:cxn modelId="{BBABCF61-ECD6-45C2-A6E1-674E7F4CFF76}" type="presOf" srcId="{7EF3F29A-984B-4DF2-B3D9-4C1668835EA4}" destId="{5C894E15-332C-4CFA-94FC-281E044980C3}" srcOrd="0" destOrd="0" presId="urn:microsoft.com/office/officeart/2005/8/layout/cycle6"/>
    <dgm:cxn modelId="{49DE5B42-E7C7-4EA2-8A1A-7F0D36F26A52}" type="presOf" srcId="{0D51E7A3-A550-4F0B-ADE7-FACD237B1C8F}" destId="{4258B85C-2FD7-4B76-B656-A4DC706B59EC}" srcOrd="0" destOrd="0" presId="urn:microsoft.com/office/officeart/2005/8/layout/cycle6"/>
    <dgm:cxn modelId="{D4E4562B-328D-45FA-80EB-CD5D7BB7972D}" type="presParOf" srcId="{ADE4B1AB-3440-4308-B055-9FD68DC4FA18}" destId="{76D755BD-9D19-43EA-BED5-8CA4A5CA0B3F}" srcOrd="0" destOrd="0" presId="urn:microsoft.com/office/officeart/2005/8/layout/cycle6"/>
    <dgm:cxn modelId="{94BB5559-AFEE-486D-B9EA-7DA2A0ED51EF}" type="presParOf" srcId="{ADE4B1AB-3440-4308-B055-9FD68DC4FA18}" destId="{8FE1FB97-F72D-4A8E-BA8A-1BAF36B0C2F8}" srcOrd="1" destOrd="0" presId="urn:microsoft.com/office/officeart/2005/8/layout/cycle6"/>
    <dgm:cxn modelId="{4E8D9675-023F-4F73-8C93-8FBF8733730A}" type="presParOf" srcId="{ADE4B1AB-3440-4308-B055-9FD68DC4FA18}" destId="{4258B85C-2FD7-4B76-B656-A4DC706B59EC}" srcOrd="2" destOrd="0" presId="urn:microsoft.com/office/officeart/2005/8/layout/cycle6"/>
    <dgm:cxn modelId="{7EAB8D4F-CB16-44BC-9926-288562F2BF1A}" type="presParOf" srcId="{ADE4B1AB-3440-4308-B055-9FD68DC4FA18}" destId="{65A403BB-5D02-437F-B328-FA7D1B87B12F}" srcOrd="3" destOrd="0" presId="urn:microsoft.com/office/officeart/2005/8/layout/cycle6"/>
    <dgm:cxn modelId="{7E50C739-E955-4B4E-A260-AEC55C62D3EC}" type="presParOf" srcId="{ADE4B1AB-3440-4308-B055-9FD68DC4FA18}" destId="{C4488200-E966-4F44-8C52-BDE0156B3536}" srcOrd="4" destOrd="0" presId="urn:microsoft.com/office/officeart/2005/8/layout/cycle6"/>
    <dgm:cxn modelId="{9EB1CF45-073A-46D7-81FC-CCF8E62AD1CD}" type="presParOf" srcId="{ADE4B1AB-3440-4308-B055-9FD68DC4FA18}" destId="{325A393D-878F-424A-BFDF-49F2735F8B0A}" srcOrd="5" destOrd="0" presId="urn:microsoft.com/office/officeart/2005/8/layout/cycle6"/>
    <dgm:cxn modelId="{0267474A-72CC-43AB-8AB1-3CEDBB7B7C29}" type="presParOf" srcId="{ADE4B1AB-3440-4308-B055-9FD68DC4FA18}" destId="{5C894E15-332C-4CFA-94FC-281E044980C3}" srcOrd="6" destOrd="0" presId="urn:microsoft.com/office/officeart/2005/8/layout/cycle6"/>
    <dgm:cxn modelId="{2D889838-3500-48A0-B9EC-B10EB332FF0E}" type="presParOf" srcId="{ADE4B1AB-3440-4308-B055-9FD68DC4FA18}" destId="{AEDC7681-3B34-47E3-B67D-5BC05363D85A}" srcOrd="7" destOrd="0" presId="urn:microsoft.com/office/officeart/2005/8/layout/cycle6"/>
    <dgm:cxn modelId="{B47956F9-1B75-4D7E-856F-744D0633B867}" type="presParOf" srcId="{ADE4B1AB-3440-4308-B055-9FD68DC4FA18}" destId="{90253520-ECEB-4C09-88AA-DCD0DDE6BDFF}" srcOrd="8" destOrd="0" presId="urn:microsoft.com/office/officeart/2005/8/layout/cycle6"/>
    <dgm:cxn modelId="{F38FA034-B4D7-491A-A4BA-2BC42382BBA6}" type="presParOf" srcId="{ADE4B1AB-3440-4308-B055-9FD68DC4FA18}" destId="{2B3D42E5-186E-4C3F-8060-107B057ABF5E}" srcOrd="9" destOrd="0" presId="urn:microsoft.com/office/officeart/2005/8/layout/cycle6"/>
    <dgm:cxn modelId="{5AA0C441-742C-400B-A007-9396F846C7FB}" type="presParOf" srcId="{ADE4B1AB-3440-4308-B055-9FD68DC4FA18}" destId="{79E601D3-10D9-4585-AFF1-7A78243E5A3B}" srcOrd="10" destOrd="0" presId="urn:microsoft.com/office/officeart/2005/8/layout/cycle6"/>
    <dgm:cxn modelId="{6E049DE9-50D6-4FF9-B1A9-3737D7F90300}" type="presParOf" srcId="{ADE4B1AB-3440-4308-B055-9FD68DC4FA18}" destId="{7F863C7D-EDB4-42FA-AA39-8D28649E0F58}" srcOrd="11" destOrd="0" presId="urn:microsoft.com/office/officeart/2005/8/layout/cycle6"/>
    <dgm:cxn modelId="{4C3F6BAC-3BFB-492A-9239-A1A21F9D9871}" type="presParOf" srcId="{ADE4B1AB-3440-4308-B055-9FD68DC4FA18}" destId="{3E19DE29-D38A-4746-9A19-94B6CE170FAC}" srcOrd="12" destOrd="0" presId="urn:microsoft.com/office/officeart/2005/8/layout/cycle6"/>
    <dgm:cxn modelId="{1293B35E-3D50-4FAD-B6B7-EAA76E67A8B4}" type="presParOf" srcId="{ADE4B1AB-3440-4308-B055-9FD68DC4FA18}" destId="{F8305B7C-4504-4EE5-88C2-1514893AFABD}" srcOrd="13" destOrd="0" presId="urn:microsoft.com/office/officeart/2005/8/layout/cycle6"/>
    <dgm:cxn modelId="{039894FE-2AD8-47DC-A888-F6B31BC69D3E}" type="presParOf" srcId="{ADE4B1AB-3440-4308-B055-9FD68DC4FA18}" destId="{ABDBC732-68C4-4C53-B539-280E5965E0A7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B1FE76-E1FA-42E5-82FD-5BFC05256982}" type="doc">
      <dgm:prSet loTypeId="urn:microsoft.com/office/officeart/2005/8/layout/cycle6" loCatId="cycle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ACD67703-255E-45D3-A40D-46191D32A222}">
      <dgm:prSet phldrT="[Text]"/>
      <dgm:spPr/>
      <dgm:t>
        <a:bodyPr/>
        <a:lstStyle/>
        <a:p>
          <a:r>
            <a:rPr lang="cs-CZ" dirty="0" smtClean="0"/>
            <a:t>Ze  </a:t>
          </a:r>
          <a:r>
            <a:rPr lang="cs-CZ" dirty="0" err="1" smtClean="0"/>
            <a:t>ml__na</a:t>
          </a:r>
          <a:endParaRPr lang="cs-CZ" dirty="0"/>
        </a:p>
      </dgm:t>
    </dgm:pt>
    <dgm:pt modelId="{6A345B48-E958-403C-BA97-C25A161F263A}" type="parTrans" cxnId="{41EEAADF-0038-43E6-9A2C-21BFFBAA4439}">
      <dgm:prSet/>
      <dgm:spPr/>
      <dgm:t>
        <a:bodyPr/>
        <a:lstStyle/>
        <a:p>
          <a:endParaRPr lang="cs-CZ"/>
        </a:p>
      </dgm:t>
    </dgm:pt>
    <dgm:pt modelId="{ECCB8443-223C-40AE-8D18-9040975E616B}" type="sibTrans" cxnId="{41EEAADF-0038-43E6-9A2C-21BFFBAA4439}">
      <dgm:prSet/>
      <dgm:spPr/>
      <dgm:t>
        <a:bodyPr/>
        <a:lstStyle/>
        <a:p>
          <a:endParaRPr lang="cs-CZ"/>
        </a:p>
      </dgm:t>
    </dgm:pt>
    <dgm:pt modelId="{66E315B4-20DF-4D6A-BAF2-ECCB0CA9D9FE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err="1" smtClean="0"/>
            <a:t>bl</a:t>
          </a:r>
          <a:r>
            <a:rPr lang="cs-CZ" dirty="0" smtClean="0"/>
            <a:t>__</a:t>
          </a:r>
          <a:r>
            <a:rPr lang="cs-CZ" dirty="0" err="1" smtClean="0"/>
            <a:t>zoučko</a:t>
          </a:r>
          <a:r>
            <a:rPr lang="cs-CZ" dirty="0" smtClean="0"/>
            <a:t>.</a:t>
          </a:r>
          <a:endParaRPr lang="cs-CZ" dirty="0"/>
        </a:p>
      </dgm:t>
    </dgm:pt>
    <dgm:pt modelId="{F941DEFE-4833-4B65-8B2F-C6D4C21C2EC3}" type="parTrans" cxnId="{BC7B065C-E20C-4555-8201-A5BED9807782}">
      <dgm:prSet/>
      <dgm:spPr/>
      <dgm:t>
        <a:bodyPr/>
        <a:lstStyle/>
        <a:p>
          <a:endParaRPr lang="cs-CZ"/>
        </a:p>
      </dgm:t>
    </dgm:pt>
    <dgm:pt modelId="{26A345F9-65CD-4310-9CD4-B9D21F794398}" type="sibTrans" cxnId="{BC7B065C-E20C-4555-8201-A5BED9807782}">
      <dgm:prSet/>
      <dgm:spPr/>
      <dgm:t>
        <a:bodyPr/>
        <a:lstStyle/>
        <a:p>
          <a:endParaRPr lang="cs-CZ"/>
        </a:p>
      </dgm:t>
    </dgm:pt>
    <dgm:pt modelId="{B7A5DB75-A63D-46F3-A6A1-F5AD49DBFE4B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err="1" smtClean="0"/>
            <a:t>sl</a:t>
          </a:r>
          <a:r>
            <a:rPr lang="cs-CZ" dirty="0" smtClean="0"/>
            <a:t>__</a:t>
          </a:r>
          <a:r>
            <a:rPr lang="cs-CZ" dirty="0" err="1" smtClean="0"/>
            <a:t>šíme</a:t>
          </a:r>
          <a:endParaRPr lang="cs-CZ" dirty="0"/>
        </a:p>
      </dgm:t>
    </dgm:pt>
    <dgm:pt modelId="{4A181469-A1C4-4041-B7A3-D4C17BEAB993}" type="parTrans" cxnId="{F8E7CE5D-77FD-4349-8DFB-0859CFF7D0B8}">
      <dgm:prSet/>
      <dgm:spPr/>
      <dgm:t>
        <a:bodyPr/>
        <a:lstStyle/>
        <a:p>
          <a:endParaRPr lang="cs-CZ"/>
        </a:p>
      </dgm:t>
    </dgm:pt>
    <dgm:pt modelId="{10500A1E-5C44-46F8-885A-0FFC6D084AC6}" type="sibTrans" cxnId="{F8E7CE5D-77FD-4349-8DFB-0859CFF7D0B8}">
      <dgm:prSet/>
      <dgm:spPr/>
      <dgm:t>
        <a:bodyPr/>
        <a:lstStyle/>
        <a:p>
          <a:endParaRPr lang="cs-CZ"/>
        </a:p>
      </dgm:t>
    </dgm:pt>
    <dgm:pt modelId="{CABA5FB0-4C5D-45E2-AE8D-2B0C94E826E1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err="1" smtClean="0"/>
            <a:t>bl</a:t>
          </a:r>
          <a:r>
            <a:rPr lang="cs-CZ" dirty="0" smtClean="0"/>
            <a:t>__</a:t>
          </a:r>
          <a:r>
            <a:rPr lang="cs-CZ" dirty="0" err="1" smtClean="0"/>
            <a:t>zko</a:t>
          </a:r>
          <a:endParaRPr lang="cs-CZ" dirty="0"/>
        </a:p>
      </dgm:t>
    </dgm:pt>
    <dgm:pt modelId="{092FC478-F44A-4D36-8F2A-04E70929C23B}" type="parTrans" cxnId="{55375AE0-E074-4AD5-AF16-1B07B20253F3}">
      <dgm:prSet/>
      <dgm:spPr/>
      <dgm:t>
        <a:bodyPr/>
        <a:lstStyle/>
        <a:p>
          <a:endParaRPr lang="cs-CZ"/>
        </a:p>
      </dgm:t>
    </dgm:pt>
    <dgm:pt modelId="{201291D6-4BE9-4D5D-A556-80377CD69AD2}" type="sibTrans" cxnId="{55375AE0-E074-4AD5-AF16-1B07B20253F3}">
      <dgm:prSet/>
      <dgm:spPr/>
      <dgm:t>
        <a:bodyPr/>
        <a:lstStyle/>
        <a:p>
          <a:endParaRPr lang="cs-CZ"/>
        </a:p>
      </dgm:t>
    </dgm:pt>
    <dgm:pt modelId="{43ED4909-8711-44A9-82DA-BBEF7E124A3C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err="1" smtClean="0"/>
            <a:t>zabl</a:t>
          </a:r>
          <a:r>
            <a:rPr lang="cs-CZ" dirty="0" smtClean="0"/>
            <a:t>__</a:t>
          </a:r>
          <a:r>
            <a:rPr lang="cs-CZ" dirty="0" err="1" smtClean="0"/>
            <a:t>sknutí</a:t>
          </a:r>
          <a:endParaRPr lang="cs-CZ" dirty="0"/>
        </a:p>
      </dgm:t>
    </dgm:pt>
    <dgm:pt modelId="{DF1C75C5-A5C3-4F5A-ACA6-4604ECB4F7FB}" type="parTrans" cxnId="{6C17FEE4-0931-4F9B-86D8-E91783A3D616}">
      <dgm:prSet/>
      <dgm:spPr/>
      <dgm:t>
        <a:bodyPr/>
        <a:lstStyle/>
        <a:p>
          <a:endParaRPr lang="cs-CZ"/>
        </a:p>
      </dgm:t>
    </dgm:pt>
    <dgm:pt modelId="{51A0F02D-DEB1-4167-A7D8-BCAA9557193C}" type="sibTrans" cxnId="{6C17FEE4-0931-4F9B-86D8-E91783A3D616}">
      <dgm:prSet/>
      <dgm:spPr/>
      <dgm:t>
        <a:bodyPr/>
        <a:lstStyle/>
        <a:p>
          <a:endParaRPr lang="cs-CZ"/>
        </a:p>
      </dgm:t>
    </dgm:pt>
    <dgm:pt modelId="{7D4CBF7E-8A5C-4502-953C-B98DAF3261E4}" type="pres">
      <dgm:prSet presAssocID="{DDB1FE76-E1FA-42E5-82FD-5BFC0525698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1A2E03-73F3-4EBE-9822-4DE5AE113672}" type="pres">
      <dgm:prSet presAssocID="{ACD67703-255E-45D3-A40D-46191D32A222}" presName="node" presStyleLbl="node1" presStyleIdx="0" presStyleCnt="5" custScaleX="123194" custRadScaleRad="99969" custRadScaleInc="2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3F2388-2D1D-481D-A3D6-E625E08025A0}" type="pres">
      <dgm:prSet presAssocID="{ACD67703-255E-45D3-A40D-46191D32A222}" presName="spNode" presStyleCnt="0"/>
      <dgm:spPr/>
    </dgm:pt>
    <dgm:pt modelId="{3FA610B5-02CE-4CC8-A6C0-07AFA206200D}" type="pres">
      <dgm:prSet presAssocID="{ECCB8443-223C-40AE-8D18-9040975E616B}" presName="sibTrans" presStyleLbl="sibTrans1D1" presStyleIdx="0" presStyleCnt="5"/>
      <dgm:spPr/>
      <dgm:t>
        <a:bodyPr/>
        <a:lstStyle/>
        <a:p>
          <a:endParaRPr lang="cs-CZ"/>
        </a:p>
      </dgm:t>
    </dgm:pt>
    <dgm:pt modelId="{58923769-9E40-4380-873E-28956C881951}" type="pres">
      <dgm:prSet presAssocID="{66E315B4-20DF-4D6A-BAF2-ECCB0CA9D9FE}" presName="node" presStyleLbl="node1" presStyleIdx="1" presStyleCnt="5" custScaleX="144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379BD3-17A9-41B7-AD05-B4B08C889133}" type="pres">
      <dgm:prSet presAssocID="{66E315B4-20DF-4D6A-BAF2-ECCB0CA9D9FE}" presName="spNode" presStyleCnt="0"/>
      <dgm:spPr/>
    </dgm:pt>
    <dgm:pt modelId="{61DCEEBA-6C1C-48F5-81B0-16469DF38D2F}" type="pres">
      <dgm:prSet presAssocID="{26A345F9-65CD-4310-9CD4-B9D21F794398}" presName="sibTrans" presStyleLbl="sibTrans1D1" presStyleIdx="1" presStyleCnt="5"/>
      <dgm:spPr/>
      <dgm:t>
        <a:bodyPr/>
        <a:lstStyle/>
        <a:p>
          <a:endParaRPr lang="cs-CZ"/>
        </a:p>
      </dgm:t>
    </dgm:pt>
    <dgm:pt modelId="{6451333B-E97B-444B-89F4-90355335C05C}" type="pres">
      <dgm:prSet presAssocID="{B7A5DB75-A63D-46F3-A6A1-F5AD49DBFE4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0A6747-6A7D-44D1-B31E-23A93953439D}" type="pres">
      <dgm:prSet presAssocID="{B7A5DB75-A63D-46F3-A6A1-F5AD49DBFE4B}" presName="spNode" presStyleCnt="0"/>
      <dgm:spPr/>
    </dgm:pt>
    <dgm:pt modelId="{CAF53D27-62EC-46F6-BFCB-C8B1763F4B4F}" type="pres">
      <dgm:prSet presAssocID="{10500A1E-5C44-46F8-885A-0FFC6D084AC6}" presName="sibTrans" presStyleLbl="sibTrans1D1" presStyleIdx="2" presStyleCnt="5"/>
      <dgm:spPr/>
      <dgm:t>
        <a:bodyPr/>
        <a:lstStyle/>
        <a:p>
          <a:endParaRPr lang="cs-CZ"/>
        </a:p>
      </dgm:t>
    </dgm:pt>
    <dgm:pt modelId="{769ACE1A-41AF-4C4E-A003-DEA9DA698370}" type="pres">
      <dgm:prSet presAssocID="{CABA5FB0-4C5D-45E2-AE8D-2B0C94E826E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6505C1-4D45-470E-97E3-52C76624D517}" type="pres">
      <dgm:prSet presAssocID="{CABA5FB0-4C5D-45E2-AE8D-2B0C94E826E1}" presName="spNode" presStyleCnt="0"/>
      <dgm:spPr/>
    </dgm:pt>
    <dgm:pt modelId="{4CC2DFF7-8B52-4A5C-880F-29F8DE8292C1}" type="pres">
      <dgm:prSet presAssocID="{201291D6-4BE9-4D5D-A556-80377CD69AD2}" presName="sibTrans" presStyleLbl="sibTrans1D1" presStyleIdx="3" presStyleCnt="5"/>
      <dgm:spPr/>
      <dgm:t>
        <a:bodyPr/>
        <a:lstStyle/>
        <a:p>
          <a:endParaRPr lang="cs-CZ"/>
        </a:p>
      </dgm:t>
    </dgm:pt>
    <dgm:pt modelId="{6782C848-7CA0-460B-AA3C-490B93A61AF9}" type="pres">
      <dgm:prSet presAssocID="{43ED4909-8711-44A9-82DA-BBEF7E124A3C}" presName="node" presStyleLbl="node1" presStyleIdx="4" presStyleCnt="5" custScaleX="1495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B70296-A799-4A2E-97E4-C18BE765FC9E}" type="pres">
      <dgm:prSet presAssocID="{43ED4909-8711-44A9-82DA-BBEF7E124A3C}" presName="spNode" presStyleCnt="0"/>
      <dgm:spPr/>
    </dgm:pt>
    <dgm:pt modelId="{1D4110A4-8EB5-4CB9-86B2-43CC8803DE6F}" type="pres">
      <dgm:prSet presAssocID="{51A0F02D-DEB1-4167-A7D8-BCAA9557193C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D44823E7-8B8A-4DC5-92D0-50ABC46D1ED0}" type="presOf" srcId="{51A0F02D-DEB1-4167-A7D8-BCAA9557193C}" destId="{1D4110A4-8EB5-4CB9-86B2-43CC8803DE6F}" srcOrd="0" destOrd="0" presId="urn:microsoft.com/office/officeart/2005/8/layout/cycle6"/>
    <dgm:cxn modelId="{341E1C89-942A-49AF-87EB-FE719DFA755D}" type="presOf" srcId="{26A345F9-65CD-4310-9CD4-B9D21F794398}" destId="{61DCEEBA-6C1C-48F5-81B0-16469DF38D2F}" srcOrd="0" destOrd="0" presId="urn:microsoft.com/office/officeart/2005/8/layout/cycle6"/>
    <dgm:cxn modelId="{90841951-32FC-47C4-B01E-8D1B8C2A7398}" type="presOf" srcId="{10500A1E-5C44-46F8-885A-0FFC6D084AC6}" destId="{CAF53D27-62EC-46F6-BFCB-C8B1763F4B4F}" srcOrd="0" destOrd="0" presId="urn:microsoft.com/office/officeart/2005/8/layout/cycle6"/>
    <dgm:cxn modelId="{A347104B-63B7-4B1B-BDE6-FFC2887DA753}" type="presOf" srcId="{201291D6-4BE9-4D5D-A556-80377CD69AD2}" destId="{4CC2DFF7-8B52-4A5C-880F-29F8DE8292C1}" srcOrd="0" destOrd="0" presId="urn:microsoft.com/office/officeart/2005/8/layout/cycle6"/>
    <dgm:cxn modelId="{48CF57EC-A9D5-4DB3-935F-E7A8769910FA}" type="presOf" srcId="{DDB1FE76-E1FA-42E5-82FD-5BFC05256982}" destId="{7D4CBF7E-8A5C-4502-953C-B98DAF3261E4}" srcOrd="0" destOrd="0" presId="urn:microsoft.com/office/officeart/2005/8/layout/cycle6"/>
    <dgm:cxn modelId="{55375AE0-E074-4AD5-AF16-1B07B20253F3}" srcId="{DDB1FE76-E1FA-42E5-82FD-5BFC05256982}" destId="{CABA5FB0-4C5D-45E2-AE8D-2B0C94E826E1}" srcOrd="3" destOrd="0" parTransId="{092FC478-F44A-4D36-8F2A-04E70929C23B}" sibTransId="{201291D6-4BE9-4D5D-A556-80377CD69AD2}"/>
    <dgm:cxn modelId="{BC7B065C-E20C-4555-8201-A5BED9807782}" srcId="{DDB1FE76-E1FA-42E5-82FD-5BFC05256982}" destId="{66E315B4-20DF-4D6A-BAF2-ECCB0CA9D9FE}" srcOrd="1" destOrd="0" parTransId="{F941DEFE-4833-4B65-8B2F-C6D4C21C2EC3}" sibTransId="{26A345F9-65CD-4310-9CD4-B9D21F794398}"/>
    <dgm:cxn modelId="{41EEAADF-0038-43E6-9A2C-21BFFBAA4439}" srcId="{DDB1FE76-E1FA-42E5-82FD-5BFC05256982}" destId="{ACD67703-255E-45D3-A40D-46191D32A222}" srcOrd="0" destOrd="0" parTransId="{6A345B48-E958-403C-BA97-C25A161F263A}" sibTransId="{ECCB8443-223C-40AE-8D18-9040975E616B}"/>
    <dgm:cxn modelId="{A6A69E88-390C-470E-8716-00716B1EEB9A}" type="presOf" srcId="{CABA5FB0-4C5D-45E2-AE8D-2B0C94E826E1}" destId="{769ACE1A-41AF-4C4E-A003-DEA9DA698370}" srcOrd="0" destOrd="0" presId="urn:microsoft.com/office/officeart/2005/8/layout/cycle6"/>
    <dgm:cxn modelId="{6C17FEE4-0931-4F9B-86D8-E91783A3D616}" srcId="{DDB1FE76-E1FA-42E5-82FD-5BFC05256982}" destId="{43ED4909-8711-44A9-82DA-BBEF7E124A3C}" srcOrd="4" destOrd="0" parTransId="{DF1C75C5-A5C3-4F5A-ACA6-4604ECB4F7FB}" sibTransId="{51A0F02D-DEB1-4167-A7D8-BCAA9557193C}"/>
    <dgm:cxn modelId="{B342D5F1-47CA-477D-8781-6AB03FF13AF1}" type="presOf" srcId="{ECCB8443-223C-40AE-8D18-9040975E616B}" destId="{3FA610B5-02CE-4CC8-A6C0-07AFA206200D}" srcOrd="0" destOrd="0" presId="urn:microsoft.com/office/officeart/2005/8/layout/cycle6"/>
    <dgm:cxn modelId="{95E7DC2F-DED6-4976-9074-A2E9B477212E}" type="presOf" srcId="{ACD67703-255E-45D3-A40D-46191D32A222}" destId="{701A2E03-73F3-4EBE-9822-4DE5AE113672}" srcOrd="0" destOrd="0" presId="urn:microsoft.com/office/officeart/2005/8/layout/cycle6"/>
    <dgm:cxn modelId="{CDB2751C-B029-4A64-89D0-0AEEE5F065A9}" type="presOf" srcId="{B7A5DB75-A63D-46F3-A6A1-F5AD49DBFE4B}" destId="{6451333B-E97B-444B-89F4-90355335C05C}" srcOrd="0" destOrd="0" presId="urn:microsoft.com/office/officeart/2005/8/layout/cycle6"/>
    <dgm:cxn modelId="{46896BA8-997E-40A6-B992-1F680978647D}" type="presOf" srcId="{43ED4909-8711-44A9-82DA-BBEF7E124A3C}" destId="{6782C848-7CA0-460B-AA3C-490B93A61AF9}" srcOrd="0" destOrd="0" presId="urn:microsoft.com/office/officeart/2005/8/layout/cycle6"/>
    <dgm:cxn modelId="{F8E7CE5D-77FD-4349-8DFB-0859CFF7D0B8}" srcId="{DDB1FE76-E1FA-42E5-82FD-5BFC05256982}" destId="{B7A5DB75-A63D-46F3-A6A1-F5AD49DBFE4B}" srcOrd="2" destOrd="0" parTransId="{4A181469-A1C4-4041-B7A3-D4C17BEAB993}" sibTransId="{10500A1E-5C44-46F8-885A-0FFC6D084AC6}"/>
    <dgm:cxn modelId="{43F5DE80-4295-4266-82FD-B37AC07505EB}" type="presOf" srcId="{66E315B4-20DF-4D6A-BAF2-ECCB0CA9D9FE}" destId="{58923769-9E40-4380-873E-28956C881951}" srcOrd="0" destOrd="0" presId="urn:microsoft.com/office/officeart/2005/8/layout/cycle6"/>
    <dgm:cxn modelId="{6605535E-022E-4D3A-B6D2-BDAD37EFCA14}" type="presParOf" srcId="{7D4CBF7E-8A5C-4502-953C-B98DAF3261E4}" destId="{701A2E03-73F3-4EBE-9822-4DE5AE113672}" srcOrd="0" destOrd="0" presId="urn:microsoft.com/office/officeart/2005/8/layout/cycle6"/>
    <dgm:cxn modelId="{4FD92B7E-2C89-4C73-B4BC-47A1718F4A07}" type="presParOf" srcId="{7D4CBF7E-8A5C-4502-953C-B98DAF3261E4}" destId="{D73F2388-2D1D-481D-A3D6-E625E08025A0}" srcOrd="1" destOrd="0" presId="urn:microsoft.com/office/officeart/2005/8/layout/cycle6"/>
    <dgm:cxn modelId="{0815A13F-6897-4563-9130-C59E9A5EDD2D}" type="presParOf" srcId="{7D4CBF7E-8A5C-4502-953C-B98DAF3261E4}" destId="{3FA610B5-02CE-4CC8-A6C0-07AFA206200D}" srcOrd="2" destOrd="0" presId="urn:microsoft.com/office/officeart/2005/8/layout/cycle6"/>
    <dgm:cxn modelId="{3E8B2F20-46E3-4847-8FFF-2D1E64BA33AE}" type="presParOf" srcId="{7D4CBF7E-8A5C-4502-953C-B98DAF3261E4}" destId="{58923769-9E40-4380-873E-28956C881951}" srcOrd="3" destOrd="0" presId="urn:microsoft.com/office/officeart/2005/8/layout/cycle6"/>
    <dgm:cxn modelId="{54EF9893-DE53-4571-8EB2-E2C89E9E0E48}" type="presParOf" srcId="{7D4CBF7E-8A5C-4502-953C-B98DAF3261E4}" destId="{1C379BD3-17A9-41B7-AD05-B4B08C889133}" srcOrd="4" destOrd="0" presId="urn:microsoft.com/office/officeart/2005/8/layout/cycle6"/>
    <dgm:cxn modelId="{886EAC21-ED17-4EBF-BF13-043278DCEB2C}" type="presParOf" srcId="{7D4CBF7E-8A5C-4502-953C-B98DAF3261E4}" destId="{61DCEEBA-6C1C-48F5-81B0-16469DF38D2F}" srcOrd="5" destOrd="0" presId="urn:microsoft.com/office/officeart/2005/8/layout/cycle6"/>
    <dgm:cxn modelId="{E15DE61E-EC7C-425D-A7E7-5778167DF131}" type="presParOf" srcId="{7D4CBF7E-8A5C-4502-953C-B98DAF3261E4}" destId="{6451333B-E97B-444B-89F4-90355335C05C}" srcOrd="6" destOrd="0" presId="urn:microsoft.com/office/officeart/2005/8/layout/cycle6"/>
    <dgm:cxn modelId="{A1971EAD-AB28-41DC-B200-F0D31A22181D}" type="presParOf" srcId="{7D4CBF7E-8A5C-4502-953C-B98DAF3261E4}" destId="{A60A6747-6A7D-44D1-B31E-23A93953439D}" srcOrd="7" destOrd="0" presId="urn:microsoft.com/office/officeart/2005/8/layout/cycle6"/>
    <dgm:cxn modelId="{F675D95D-4372-4045-8E25-4B488FC2A46A}" type="presParOf" srcId="{7D4CBF7E-8A5C-4502-953C-B98DAF3261E4}" destId="{CAF53D27-62EC-46F6-BFCB-C8B1763F4B4F}" srcOrd="8" destOrd="0" presId="urn:microsoft.com/office/officeart/2005/8/layout/cycle6"/>
    <dgm:cxn modelId="{D4ABB2D4-F7B3-4EAA-A5B1-CD16592367AD}" type="presParOf" srcId="{7D4CBF7E-8A5C-4502-953C-B98DAF3261E4}" destId="{769ACE1A-41AF-4C4E-A003-DEA9DA698370}" srcOrd="9" destOrd="0" presId="urn:microsoft.com/office/officeart/2005/8/layout/cycle6"/>
    <dgm:cxn modelId="{9B47AC3E-A997-405C-8A07-48AD6FB3407C}" type="presParOf" srcId="{7D4CBF7E-8A5C-4502-953C-B98DAF3261E4}" destId="{E16505C1-4D45-470E-97E3-52C76624D517}" srcOrd="10" destOrd="0" presId="urn:microsoft.com/office/officeart/2005/8/layout/cycle6"/>
    <dgm:cxn modelId="{F9E8E996-C0F5-41D5-8205-EC3C8955DBDB}" type="presParOf" srcId="{7D4CBF7E-8A5C-4502-953C-B98DAF3261E4}" destId="{4CC2DFF7-8B52-4A5C-880F-29F8DE8292C1}" srcOrd="11" destOrd="0" presId="urn:microsoft.com/office/officeart/2005/8/layout/cycle6"/>
    <dgm:cxn modelId="{7F602DDC-0C2F-4484-9965-5CF4B759C554}" type="presParOf" srcId="{7D4CBF7E-8A5C-4502-953C-B98DAF3261E4}" destId="{6782C848-7CA0-460B-AA3C-490B93A61AF9}" srcOrd="12" destOrd="0" presId="urn:microsoft.com/office/officeart/2005/8/layout/cycle6"/>
    <dgm:cxn modelId="{9046FB56-41ED-48E5-8BCB-F2F7C8D2B808}" type="presParOf" srcId="{7D4CBF7E-8A5C-4502-953C-B98DAF3261E4}" destId="{D9B70296-A799-4A2E-97E4-C18BE765FC9E}" srcOrd="13" destOrd="0" presId="urn:microsoft.com/office/officeart/2005/8/layout/cycle6"/>
    <dgm:cxn modelId="{EBCE3ED7-571A-47C9-A423-F555069C5773}" type="presParOf" srcId="{7D4CBF7E-8A5C-4502-953C-B98DAF3261E4}" destId="{1D4110A4-8EB5-4CB9-86B2-43CC8803DE6F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48D01F-F596-4B2C-BF7A-87153B20C5EE}" type="doc">
      <dgm:prSet loTypeId="urn:microsoft.com/office/officeart/2005/8/layout/cycle6" loCatId="cycle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E30A4813-1A97-4CC0-9836-9A6CFDAE0766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dirty="0" err="1" smtClean="0"/>
            <a:t>m__jí</a:t>
          </a:r>
          <a:endParaRPr lang="cs-CZ" dirty="0"/>
        </a:p>
      </dgm:t>
    </dgm:pt>
    <dgm:pt modelId="{BB877F6E-0C5F-4AE6-B618-E0CADF816DBA}" type="parTrans" cxnId="{CBF54720-2507-4324-A026-62A73A7B147F}">
      <dgm:prSet/>
      <dgm:spPr/>
      <dgm:t>
        <a:bodyPr/>
        <a:lstStyle/>
        <a:p>
          <a:endParaRPr lang="cs-CZ"/>
        </a:p>
      </dgm:t>
    </dgm:pt>
    <dgm:pt modelId="{C9D3D358-6399-4D83-9DDF-63CE99483834}" type="sibTrans" cxnId="{CBF54720-2507-4324-A026-62A73A7B147F}">
      <dgm:prSet/>
      <dgm:spPr/>
      <dgm:t>
        <a:bodyPr/>
        <a:lstStyle/>
        <a:p>
          <a:endParaRPr lang="cs-CZ"/>
        </a:p>
      </dgm:t>
    </dgm:pt>
    <dgm:pt modelId="{ABCF401B-2296-4738-A27E-373B55500C73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m__č</a:t>
          </a:r>
          <a:r>
            <a:rPr lang="cs-CZ" dirty="0" smtClean="0"/>
            <a:t>.</a:t>
          </a:r>
          <a:endParaRPr lang="cs-CZ" dirty="0"/>
        </a:p>
      </dgm:t>
    </dgm:pt>
    <dgm:pt modelId="{3A5753A8-B24B-40FA-8958-1EEBB39A8361}" type="parTrans" cxnId="{9D8B4B76-761A-4607-86B6-7AFFE2BD5912}">
      <dgm:prSet/>
      <dgm:spPr/>
      <dgm:t>
        <a:bodyPr/>
        <a:lstStyle/>
        <a:p>
          <a:endParaRPr lang="cs-CZ"/>
        </a:p>
      </dgm:t>
    </dgm:pt>
    <dgm:pt modelId="{57DC0CC5-8DAA-4C30-B3D4-CB143BEDC46C}" type="sibTrans" cxnId="{9D8B4B76-761A-4607-86B6-7AFFE2BD5912}">
      <dgm:prSet/>
      <dgm:spPr/>
      <dgm:t>
        <a:bodyPr/>
        <a:lstStyle/>
        <a:p>
          <a:endParaRPr lang="cs-CZ"/>
        </a:p>
      </dgm:t>
    </dgm:pt>
    <dgm:pt modelId="{7C1003DC-163E-4B74-B924-41E942C65E2A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smtClean="0"/>
            <a:t>M__</a:t>
          </a:r>
          <a:r>
            <a:rPr lang="cs-CZ" dirty="0" err="1" smtClean="0"/>
            <a:t>luška</a:t>
          </a:r>
          <a:endParaRPr lang="cs-CZ" dirty="0"/>
        </a:p>
      </dgm:t>
    </dgm:pt>
    <dgm:pt modelId="{2891DE28-2979-4B14-A9A9-97D0FED270F0}" type="parTrans" cxnId="{D070FD6C-A474-447C-A347-E4FD1F097115}">
      <dgm:prSet/>
      <dgm:spPr/>
      <dgm:t>
        <a:bodyPr/>
        <a:lstStyle/>
        <a:p>
          <a:endParaRPr lang="cs-CZ"/>
        </a:p>
      </dgm:t>
    </dgm:pt>
    <dgm:pt modelId="{83001259-BED0-4F49-A4E0-068E80A8E070}" type="sibTrans" cxnId="{D070FD6C-A474-447C-A347-E4FD1F097115}">
      <dgm:prSet/>
      <dgm:spPr/>
      <dgm:t>
        <a:bodyPr/>
        <a:lstStyle/>
        <a:p>
          <a:endParaRPr lang="cs-CZ"/>
        </a:p>
      </dgm:t>
    </dgm:pt>
    <dgm:pt modelId="{6E5FFFCF-C022-4105-82D9-DCE11A938AA7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Mam__</a:t>
          </a:r>
          <a:r>
            <a:rPr lang="cs-CZ" dirty="0" err="1" smtClean="0"/>
            <a:t>nka</a:t>
          </a:r>
          <a:endParaRPr lang="cs-CZ" dirty="0"/>
        </a:p>
      </dgm:t>
    </dgm:pt>
    <dgm:pt modelId="{128A1B38-A61A-4B02-AC73-04BFDAF83CC7}" type="parTrans" cxnId="{11813E24-B4E3-4E8F-9863-C8557F281536}">
      <dgm:prSet/>
      <dgm:spPr/>
      <dgm:t>
        <a:bodyPr/>
        <a:lstStyle/>
        <a:p>
          <a:endParaRPr lang="cs-CZ"/>
        </a:p>
      </dgm:t>
    </dgm:pt>
    <dgm:pt modelId="{ADAF7623-6017-411B-A0AB-7E82C6BB98B7}" type="sibTrans" cxnId="{11813E24-B4E3-4E8F-9863-C8557F281536}">
      <dgm:prSet/>
      <dgm:spPr/>
      <dgm:t>
        <a:bodyPr/>
        <a:lstStyle/>
        <a:p>
          <a:endParaRPr lang="cs-CZ"/>
        </a:p>
      </dgm:t>
    </dgm:pt>
    <dgm:pt modelId="{E6CAF776-BBC8-45B5-8B51-0E48DC4247B5}">
      <dgm:prSet phldrT="[Text]"/>
      <dgm:spPr>
        <a:solidFill>
          <a:srgbClr val="002060"/>
        </a:solidFill>
      </dgm:spPr>
      <dgm:t>
        <a:bodyPr/>
        <a:lstStyle/>
        <a:p>
          <a:r>
            <a:rPr lang="cs-CZ" dirty="0" smtClean="0"/>
            <a:t>m__</a:t>
          </a:r>
          <a:r>
            <a:rPr lang="cs-CZ" dirty="0" err="1" smtClean="0"/>
            <a:t>su</a:t>
          </a:r>
          <a:endParaRPr lang="cs-CZ" dirty="0"/>
        </a:p>
      </dgm:t>
    </dgm:pt>
    <dgm:pt modelId="{39C487D2-2C75-42D1-B863-DFD6D564E335}" type="parTrans" cxnId="{AB3A9487-9D5C-4AC5-AF0D-0EDB89B0F99B}">
      <dgm:prSet/>
      <dgm:spPr/>
      <dgm:t>
        <a:bodyPr/>
        <a:lstStyle/>
        <a:p>
          <a:endParaRPr lang="cs-CZ"/>
        </a:p>
      </dgm:t>
    </dgm:pt>
    <dgm:pt modelId="{51966DD1-4FFD-4B08-B5BC-5EA11CF375C3}" type="sibTrans" cxnId="{AB3A9487-9D5C-4AC5-AF0D-0EDB89B0F99B}">
      <dgm:prSet/>
      <dgm:spPr/>
      <dgm:t>
        <a:bodyPr/>
        <a:lstStyle/>
        <a:p>
          <a:endParaRPr lang="cs-CZ"/>
        </a:p>
      </dgm:t>
    </dgm:pt>
    <dgm:pt modelId="{0824F205-BA8B-483A-83F3-4DA1966318E9}" type="pres">
      <dgm:prSet presAssocID="{3448D01F-F596-4B2C-BF7A-87153B20C5E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893DA9-79E3-4534-9774-DA2042916441}" type="pres">
      <dgm:prSet presAssocID="{E30A4813-1A97-4CC0-9836-9A6CFDAE076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0D51AE-21AC-4E81-98B8-AA47CDC31A72}" type="pres">
      <dgm:prSet presAssocID="{E30A4813-1A97-4CC0-9836-9A6CFDAE0766}" presName="spNode" presStyleCnt="0"/>
      <dgm:spPr/>
    </dgm:pt>
    <dgm:pt modelId="{120683CC-4DEE-4F6B-A98E-6DA93310D02D}" type="pres">
      <dgm:prSet presAssocID="{C9D3D358-6399-4D83-9DDF-63CE99483834}" presName="sibTrans" presStyleLbl="sibTrans1D1" presStyleIdx="0" presStyleCnt="5"/>
      <dgm:spPr/>
      <dgm:t>
        <a:bodyPr/>
        <a:lstStyle/>
        <a:p>
          <a:endParaRPr lang="cs-CZ"/>
        </a:p>
      </dgm:t>
    </dgm:pt>
    <dgm:pt modelId="{28875028-C07C-4C6E-8BF4-657D31208213}" type="pres">
      <dgm:prSet presAssocID="{ABCF401B-2296-4738-A27E-373B55500C7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0C5BF6-A686-4D14-AFD2-8878C1412B8D}" type="pres">
      <dgm:prSet presAssocID="{ABCF401B-2296-4738-A27E-373B55500C73}" presName="spNode" presStyleCnt="0"/>
      <dgm:spPr/>
    </dgm:pt>
    <dgm:pt modelId="{4AB6C284-3901-4CAC-A5E9-0535A19A49FD}" type="pres">
      <dgm:prSet presAssocID="{57DC0CC5-8DAA-4C30-B3D4-CB143BEDC46C}" presName="sibTrans" presStyleLbl="sibTrans1D1" presStyleIdx="1" presStyleCnt="5"/>
      <dgm:spPr/>
      <dgm:t>
        <a:bodyPr/>
        <a:lstStyle/>
        <a:p>
          <a:endParaRPr lang="cs-CZ"/>
        </a:p>
      </dgm:t>
    </dgm:pt>
    <dgm:pt modelId="{D91E394F-0FF1-48F7-8337-03BC95451A31}" type="pres">
      <dgm:prSet presAssocID="{7C1003DC-163E-4B74-B924-41E942C65E2A}" presName="node" presStyleLbl="node1" presStyleIdx="2" presStyleCnt="5" custScaleX="1368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152A0-35E6-4AEC-B7AB-B172570E982F}" type="pres">
      <dgm:prSet presAssocID="{7C1003DC-163E-4B74-B924-41E942C65E2A}" presName="spNode" presStyleCnt="0"/>
      <dgm:spPr/>
    </dgm:pt>
    <dgm:pt modelId="{3A4A0D57-5E7A-4BD1-8828-396E092791D9}" type="pres">
      <dgm:prSet presAssocID="{83001259-BED0-4F49-A4E0-068E80A8E070}" presName="sibTrans" presStyleLbl="sibTrans1D1" presStyleIdx="2" presStyleCnt="5"/>
      <dgm:spPr/>
      <dgm:t>
        <a:bodyPr/>
        <a:lstStyle/>
        <a:p>
          <a:endParaRPr lang="cs-CZ"/>
        </a:p>
      </dgm:t>
    </dgm:pt>
    <dgm:pt modelId="{13E933FD-EBE7-49DB-9BDE-466EAA61A81C}" type="pres">
      <dgm:prSet presAssocID="{6E5FFFCF-C022-4105-82D9-DCE11A938AA7}" presName="node" presStyleLbl="node1" presStyleIdx="3" presStyleCnt="5" custScaleX="1322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89D328-0E7D-4481-B6AF-4A120A7F8F41}" type="pres">
      <dgm:prSet presAssocID="{6E5FFFCF-C022-4105-82D9-DCE11A938AA7}" presName="spNode" presStyleCnt="0"/>
      <dgm:spPr/>
    </dgm:pt>
    <dgm:pt modelId="{59C656D2-07EB-443D-9B57-486D335D3EBA}" type="pres">
      <dgm:prSet presAssocID="{ADAF7623-6017-411B-A0AB-7E82C6BB98B7}" presName="sibTrans" presStyleLbl="sibTrans1D1" presStyleIdx="3" presStyleCnt="5"/>
      <dgm:spPr/>
      <dgm:t>
        <a:bodyPr/>
        <a:lstStyle/>
        <a:p>
          <a:endParaRPr lang="cs-CZ"/>
        </a:p>
      </dgm:t>
    </dgm:pt>
    <dgm:pt modelId="{BA5142A3-9FAB-47CC-B34F-FF1436B1F702}" type="pres">
      <dgm:prSet presAssocID="{E6CAF776-BBC8-45B5-8B51-0E48DC4247B5}" presName="node" presStyleLbl="node1" presStyleIdx="4" presStyleCnt="5" custScaleX="1008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FAB6A5-B5EE-4D20-A73B-A1C5F280151D}" type="pres">
      <dgm:prSet presAssocID="{E6CAF776-BBC8-45B5-8B51-0E48DC4247B5}" presName="spNode" presStyleCnt="0"/>
      <dgm:spPr/>
    </dgm:pt>
    <dgm:pt modelId="{7F991FC4-1469-4AFC-A90D-6F6C4C511658}" type="pres">
      <dgm:prSet presAssocID="{51966DD1-4FFD-4B08-B5BC-5EA11CF375C3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8A025241-9913-40B1-A2DC-712F917B606B}" type="presOf" srcId="{3448D01F-F596-4B2C-BF7A-87153B20C5EE}" destId="{0824F205-BA8B-483A-83F3-4DA1966318E9}" srcOrd="0" destOrd="0" presId="urn:microsoft.com/office/officeart/2005/8/layout/cycle6"/>
    <dgm:cxn modelId="{BF64B856-A03B-4973-AFE5-CD52DE2EAAB9}" type="presOf" srcId="{57DC0CC5-8DAA-4C30-B3D4-CB143BEDC46C}" destId="{4AB6C284-3901-4CAC-A5E9-0535A19A49FD}" srcOrd="0" destOrd="0" presId="urn:microsoft.com/office/officeart/2005/8/layout/cycle6"/>
    <dgm:cxn modelId="{47814196-1789-4AF3-B977-51E9D27DE1B0}" type="presOf" srcId="{C9D3D358-6399-4D83-9DDF-63CE99483834}" destId="{120683CC-4DEE-4F6B-A98E-6DA93310D02D}" srcOrd="0" destOrd="0" presId="urn:microsoft.com/office/officeart/2005/8/layout/cycle6"/>
    <dgm:cxn modelId="{786096C9-0107-45BB-B0AC-E074787E9532}" type="presOf" srcId="{E30A4813-1A97-4CC0-9836-9A6CFDAE0766}" destId="{6E893DA9-79E3-4534-9774-DA2042916441}" srcOrd="0" destOrd="0" presId="urn:microsoft.com/office/officeart/2005/8/layout/cycle6"/>
    <dgm:cxn modelId="{3FEB38A6-4BF3-4CA8-958E-2C47D5E9509C}" type="presOf" srcId="{ADAF7623-6017-411B-A0AB-7E82C6BB98B7}" destId="{59C656D2-07EB-443D-9B57-486D335D3EBA}" srcOrd="0" destOrd="0" presId="urn:microsoft.com/office/officeart/2005/8/layout/cycle6"/>
    <dgm:cxn modelId="{98909637-992D-4864-AD59-676F87D0E874}" type="presOf" srcId="{6E5FFFCF-C022-4105-82D9-DCE11A938AA7}" destId="{13E933FD-EBE7-49DB-9BDE-466EAA61A81C}" srcOrd="0" destOrd="0" presId="urn:microsoft.com/office/officeart/2005/8/layout/cycle6"/>
    <dgm:cxn modelId="{CBF54720-2507-4324-A026-62A73A7B147F}" srcId="{3448D01F-F596-4B2C-BF7A-87153B20C5EE}" destId="{E30A4813-1A97-4CC0-9836-9A6CFDAE0766}" srcOrd="0" destOrd="0" parTransId="{BB877F6E-0C5F-4AE6-B618-E0CADF816DBA}" sibTransId="{C9D3D358-6399-4D83-9DDF-63CE99483834}"/>
    <dgm:cxn modelId="{D070FD6C-A474-447C-A347-E4FD1F097115}" srcId="{3448D01F-F596-4B2C-BF7A-87153B20C5EE}" destId="{7C1003DC-163E-4B74-B924-41E942C65E2A}" srcOrd="2" destOrd="0" parTransId="{2891DE28-2979-4B14-A9A9-97D0FED270F0}" sibTransId="{83001259-BED0-4F49-A4E0-068E80A8E070}"/>
    <dgm:cxn modelId="{DDEB0EC5-7B92-4914-80FB-E721CAAB285C}" type="presOf" srcId="{83001259-BED0-4F49-A4E0-068E80A8E070}" destId="{3A4A0D57-5E7A-4BD1-8828-396E092791D9}" srcOrd="0" destOrd="0" presId="urn:microsoft.com/office/officeart/2005/8/layout/cycle6"/>
    <dgm:cxn modelId="{EBFAD505-97FD-4627-85AE-DC20A0E8AD76}" type="presOf" srcId="{E6CAF776-BBC8-45B5-8B51-0E48DC4247B5}" destId="{BA5142A3-9FAB-47CC-B34F-FF1436B1F702}" srcOrd="0" destOrd="0" presId="urn:microsoft.com/office/officeart/2005/8/layout/cycle6"/>
    <dgm:cxn modelId="{A4C87BE8-6DB0-47FE-BB4A-AFF750D4A397}" type="presOf" srcId="{7C1003DC-163E-4B74-B924-41E942C65E2A}" destId="{D91E394F-0FF1-48F7-8337-03BC95451A31}" srcOrd="0" destOrd="0" presId="urn:microsoft.com/office/officeart/2005/8/layout/cycle6"/>
    <dgm:cxn modelId="{EA4FE46E-B9E8-4663-84A3-67776D7D3185}" type="presOf" srcId="{ABCF401B-2296-4738-A27E-373B55500C73}" destId="{28875028-C07C-4C6E-8BF4-657D31208213}" srcOrd="0" destOrd="0" presId="urn:microsoft.com/office/officeart/2005/8/layout/cycle6"/>
    <dgm:cxn modelId="{11813E24-B4E3-4E8F-9863-C8557F281536}" srcId="{3448D01F-F596-4B2C-BF7A-87153B20C5EE}" destId="{6E5FFFCF-C022-4105-82D9-DCE11A938AA7}" srcOrd="3" destOrd="0" parTransId="{128A1B38-A61A-4B02-AC73-04BFDAF83CC7}" sibTransId="{ADAF7623-6017-411B-A0AB-7E82C6BB98B7}"/>
    <dgm:cxn modelId="{AB3A9487-9D5C-4AC5-AF0D-0EDB89B0F99B}" srcId="{3448D01F-F596-4B2C-BF7A-87153B20C5EE}" destId="{E6CAF776-BBC8-45B5-8B51-0E48DC4247B5}" srcOrd="4" destOrd="0" parTransId="{39C487D2-2C75-42D1-B863-DFD6D564E335}" sibTransId="{51966DD1-4FFD-4B08-B5BC-5EA11CF375C3}"/>
    <dgm:cxn modelId="{0B0888EB-0407-4112-8093-758939877300}" type="presOf" srcId="{51966DD1-4FFD-4B08-B5BC-5EA11CF375C3}" destId="{7F991FC4-1469-4AFC-A90D-6F6C4C511658}" srcOrd="0" destOrd="0" presId="urn:microsoft.com/office/officeart/2005/8/layout/cycle6"/>
    <dgm:cxn modelId="{9D8B4B76-761A-4607-86B6-7AFFE2BD5912}" srcId="{3448D01F-F596-4B2C-BF7A-87153B20C5EE}" destId="{ABCF401B-2296-4738-A27E-373B55500C73}" srcOrd="1" destOrd="0" parTransId="{3A5753A8-B24B-40FA-8958-1EEBB39A8361}" sibTransId="{57DC0CC5-8DAA-4C30-B3D4-CB143BEDC46C}"/>
    <dgm:cxn modelId="{C05C50B6-1D12-449C-B8FD-F388317CA22D}" type="presParOf" srcId="{0824F205-BA8B-483A-83F3-4DA1966318E9}" destId="{6E893DA9-79E3-4534-9774-DA2042916441}" srcOrd="0" destOrd="0" presId="urn:microsoft.com/office/officeart/2005/8/layout/cycle6"/>
    <dgm:cxn modelId="{B90662CF-4C58-4461-8ABC-8CD9B2EBDE46}" type="presParOf" srcId="{0824F205-BA8B-483A-83F3-4DA1966318E9}" destId="{940D51AE-21AC-4E81-98B8-AA47CDC31A72}" srcOrd="1" destOrd="0" presId="urn:microsoft.com/office/officeart/2005/8/layout/cycle6"/>
    <dgm:cxn modelId="{02B1B0AF-AC38-4F80-9F49-B06361F49C14}" type="presParOf" srcId="{0824F205-BA8B-483A-83F3-4DA1966318E9}" destId="{120683CC-4DEE-4F6B-A98E-6DA93310D02D}" srcOrd="2" destOrd="0" presId="urn:microsoft.com/office/officeart/2005/8/layout/cycle6"/>
    <dgm:cxn modelId="{20DF439A-5BD0-4A22-A811-BA76591AB456}" type="presParOf" srcId="{0824F205-BA8B-483A-83F3-4DA1966318E9}" destId="{28875028-C07C-4C6E-8BF4-657D31208213}" srcOrd="3" destOrd="0" presId="urn:microsoft.com/office/officeart/2005/8/layout/cycle6"/>
    <dgm:cxn modelId="{FDAB5E01-B9ED-415E-8DFF-159054A5969A}" type="presParOf" srcId="{0824F205-BA8B-483A-83F3-4DA1966318E9}" destId="{0A0C5BF6-A686-4D14-AFD2-8878C1412B8D}" srcOrd="4" destOrd="0" presId="urn:microsoft.com/office/officeart/2005/8/layout/cycle6"/>
    <dgm:cxn modelId="{AFB21055-41FC-4D44-B6FA-34740C151A1E}" type="presParOf" srcId="{0824F205-BA8B-483A-83F3-4DA1966318E9}" destId="{4AB6C284-3901-4CAC-A5E9-0535A19A49FD}" srcOrd="5" destOrd="0" presId="urn:microsoft.com/office/officeart/2005/8/layout/cycle6"/>
    <dgm:cxn modelId="{D5F8DA13-2BFF-4CB2-AFBD-2948BFD87E86}" type="presParOf" srcId="{0824F205-BA8B-483A-83F3-4DA1966318E9}" destId="{D91E394F-0FF1-48F7-8337-03BC95451A31}" srcOrd="6" destOrd="0" presId="urn:microsoft.com/office/officeart/2005/8/layout/cycle6"/>
    <dgm:cxn modelId="{6B964572-6E65-4456-AF4A-1343E0584FDC}" type="presParOf" srcId="{0824F205-BA8B-483A-83F3-4DA1966318E9}" destId="{C0F152A0-35E6-4AEC-B7AB-B172570E982F}" srcOrd="7" destOrd="0" presId="urn:microsoft.com/office/officeart/2005/8/layout/cycle6"/>
    <dgm:cxn modelId="{E96E59EA-E96E-4B2E-AECE-71CAFD08F7E0}" type="presParOf" srcId="{0824F205-BA8B-483A-83F3-4DA1966318E9}" destId="{3A4A0D57-5E7A-4BD1-8828-396E092791D9}" srcOrd="8" destOrd="0" presId="urn:microsoft.com/office/officeart/2005/8/layout/cycle6"/>
    <dgm:cxn modelId="{734D3683-B0C0-442B-8441-44B1E034F2D4}" type="presParOf" srcId="{0824F205-BA8B-483A-83F3-4DA1966318E9}" destId="{13E933FD-EBE7-49DB-9BDE-466EAA61A81C}" srcOrd="9" destOrd="0" presId="urn:microsoft.com/office/officeart/2005/8/layout/cycle6"/>
    <dgm:cxn modelId="{7DA079F8-3B14-4A6C-845D-BD0562E87FBF}" type="presParOf" srcId="{0824F205-BA8B-483A-83F3-4DA1966318E9}" destId="{DE89D328-0E7D-4481-B6AF-4A120A7F8F41}" srcOrd="10" destOrd="0" presId="urn:microsoft.com/office/officeart/2005/8/layout/cycle6"/>
    <dgm:cxn modelId="{8D71E580-0499-474D-9AFA-5C45D6C58851}" type="presParOf" srcId="{0824F205-BA8B-483A-83F3-4DA1966318E9}" destId="{59C656D2-07EB-443D-9B57-486D335D3EBA}" srcOrd="11" destOrd="0" presId="urn:microsoft.com/office/officeart/2005/8/layout/cycle6"/>
    <dgm:cxn modelId="{4E95B6BA-E6CB-4F60-B549-C719F14F8AEE}" type="presParOf" srcId="{0824F205-BA8B-483A-83F3-4DA1966318E9}" destId="{BA5142A3-9FAB-47CC-B34F-FF1436B1F702}" srcOrd="12" destOrd="0" presId="urn:microsoft.com/office/officeart/2005/8/layout/cycle6"/>
    <dgm:cxn modelId="{EC04F015-BEC7-46DA-90EB-1D73FDAD60BC}" type="presParOf" srcId="{0824F205-BA8B-483A-83F3-4DA1966318E9}" destId="{3EFAB6A5-B5EE-4D20-A73B-A1C5F280151D}" srcOrd="13" destOrd="0" presId="urn:microsoft.com/office/officeart/2005/8/layout/cycle6"/>
    <dgm:cxn modelId="{9A0F1CFF-9A02-4765-94D5-E2875AABDF59}" type="presParOf" srcId="{0824F205-BA8B-483A-83F3-4DA1966318E9}" destId="{7F991FC4-1469-4AFC-A90D-6F6C4C511658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5D00FE-5713-47F1-999A-AE6DB1A4479A}" type="doc">
      <dgm:prSet loTypeId="urn:microsoft.com/office/officeart/2005/8/layout/cycle6" loCatId="cycle" qsTypeId="urn:microsoft.com/office/officeart/2005/8/quickstyle/simple1" qsCatId="simple" csTypeId="urn:microsoft.com/office/officeart/2005/8/colors/accent5_3" csCatId="accent5" phldr="1"/>
      <dgm:spPr/>
      <dgm:t>
        <a:bodyPr/>
        <a:lstStyle/>
        <a:p>
          <a:endParaRPr lang="cs-CZ"/>
        </a:p>
      </dgm:t>
    </dgm:pt>
    <dgm:pt modelId="{7541430F-019F-4D60-88FC-A321908954F0}">
      <dgm:prSet phldrT="[Text]"/>
      <dgm:spPr/>
      <dgm:t>
        <a:bodyPr/>
        <a:lstStyle/>
        <a:p>
          <a:r>
            <a:rPr lang="cs-CZ" dirty="0" smtClean="0"/>
            <a:t>s </a:t>
          </a:r>
          <a:r>
            <a:rPr lang="cs-CZ" dirty="0" smtClean="0"/>
            <a:t>p__</a:t>
          </a:r>
          <a:r>
            <a:rPr lang="cs-CZ" dirty="0" err="1" smtClean="0"/>
            <a:t>tlem</a:t>
          </a:r>
          <a:endParaRPr lang="cs-CZ" dirty="0"/>
        </a:p>
      </dgm:t>
    </dgm:pt>
    <dgm:pt modelId="{82F23AA0-C3CC-406B-8259-7FD4235FC510}" type="parTrans" cxnId="{5C70EA27-9D11-4118-814A-307B78456E21}">
      <dgm:prSet/>
      <dgm:spPr/>
      <dgm:t>
        <a:bodyPr/>
        <a:lstStyle/>
        <a:p>
          <a:endParaRPr lang="cs-CZ"/>
        </a:p>
      </dgm:t>
    </dgm:pt>
    <dgm:pt modelId="{61697EB2-443E-4CE0-9B30-E3BEC7A64786}" type="sibTrans" cxnId="{5C70EA27-9D11-4118-814A-307B78456E21}">
      <dgm:prSet/>
      <dgm:spPr/>
      <dgm:t>
        <a:bodyPr/>
        <a:lstStyle/>
        <a:p>
          <a:endParaRPr lang="cs-CZ"/>
        </a:p>
      </dgm:t>
    </dgm:pt>
    <dgm:pt modelId="{65AC5321-C6ED-4039-802A-9BBEC9930523}">
      <dgm:prSet phldrT="[Text]"/>
      <dgm:spPr/>
      <dgm:t>
        <a:bodyPr/>
        <a:lstStyle/>
        <a:p>
          <a:r>
            <a:rPr lang="cs-CZ" dirty="0" smtClean="0"/>
            <a:t>klop__</a:t>
          </a:r>
          <a:r>
            <a:rPr lang="cs-CZ" dirty="0" err="1" smtClean="0"/>
            <a:t>tal</a:t>
          </a:r>
          <a:endParaRPr lang="cs-CZ" dirty="0"/>
        </a:p>
      </dgm:t>
    </dgm:pt>
    <dgm:pt modelId="{836BF268-7F4C-45D1-BD34-68CDC6B6AEC2}" type="parTrans" cxnId="{0AD73DEF-9DA0-4BFE-8734-9C6FADCD21DF}">
      <dgm:prSet/>
      <dgm:spPr/>
      <dgm:t>
        <a:bodyPr/>
        <a:lstStyle/>
        <a:p>
          <a:endParaRPr lang="cs-CZ"/>
        </a:p>
      </dgm:t>
    </dgm:pt>
    <dgm:pt modelId="{D7DA0E21-DBD6-4D87-A64A-06C5E033FD38}" type="sibTrans" cxnId="{0AD73DEF-9DA0-4BFE-8734-9C6FADCD21DF}">
      <dgm:prSet/>
      <dgm:spPr/>
      <dgm:t>
        <a:bodyPr/>
        <a:lstStyle/>
        <a:p>
          <a:endParaRPr lang="cs-CZ"/>
        </a:p>
      </dgm:t>
    </dgm:pt>
    <dgm:pt modelId="{385BA340-441F-4FC5-AE98-E7666242FCCB}">
      <dgm:prSet phldrT="[Text]"/>
      <dgm:spPr/>
      <dgm:t>
        <a:bodyPr/>
        <a:lstStyle/>
        <a:p>
          <a:r>
            <a:rPr lang="cs-CZ" dirty="0" smtClean="0"/>
            <a:t>p__</a:t>
          </a:r>
          <a:r>
            <a:rPr lang="cs-CZ" dirty="0" err="1" smtClean="0"/>
            <a:t>sku</a:t>
          </a:r>
          <a:endParaRPr lang="cs-CZ" dirty="0"/>
        </a:p>
      </dgm:t>
    </dgm:pt>
    <dgm:pt modelId="{0E4DFA39-30D7-4F05-A981-D11FEF70943B}" type="parTrans" cxnId="{0458D8F0-1CBE-4BE3-A03B-3AF2F5884FB8}">
      <dgm:prSet/>
      <dgm:spPr/>
      <dgm:t>
        <a:bodyPr/>
        <a:lstStyle/>
        <a:p>
          <a:endParaRPr lang="cs-CZ"/>
        </a:p>
      </dgm:t>
    </dgm:pt>
    <dgm:pt modelId="{BA9367A4-8EC5-4E2D-9388-7F8480232A13}" type="sibTrans" cxnId="{0458D8F0-1CBE-4BE3-A03B-3AF2F5884FB8}">
      <dgm:prSet/>
      <dgm:spPr/>
      <dgm:t>
        <a:bodyPr/>
        <a:lstStyle/>
        <a:p>
          <a:endParaRPr lang="cs-CZ"/>
        </a:p>
      </dgm:t>
    </dgm:pt>
    <dgm:pt modelId="{115A783D-3DDA-496F-9582-12219EDCD291}">
      <dgm:prSet phldrT="[Text]"/>
      <dgm:spPr/>
      <dgm:t>
        <a:bodyPr/>
        <a:lstStyle/>
        <a:p>
          <a:r>
            <a:rPr lang="cs-CZ" dirty="0" err="1" smtClean="0"/>
            <a:t>M__lan</a:t>
          </a:r>
          <a:endParaRPr lang="cs-CZ" dirty="0"/>
        </a:p>
      </dgm:t>
    </dgm:pt>
    <dgm:pt modelId="{CB4FAEBB-9285-44B5-B239-74BDAC0F7EAC}" type="parTrans" cxnId="{9A0D3FC6-B2CF-47BC-BB46-152028388A32}">
      <dgm:prSet/>
      <dgm:spPr/>
      <dgm:t>
        <a:bodyPr/>
        <a:lstStyle/>
        <a:p>
          <a:endParaRPr lang="cs-CZ"/>
        </a:p>
      </dgm:t>
    </dgm:pt>
    <dgm:pt modelId="{6E17FB23-98BF-4063-AA8C-723251723921}" type="sibTrans" cxnId="{9A0D3FC6-B2CF-47BC-BB46-152028388A32}">
      <dgm:prSet/>
      <dgm:spPr/>
      <dgm:t>
        <a:bodyPr/>
        <a:lstStyle/>
        <a:p>
          <a:endParaRPr lang="cs-CZ"/>
        </a:p>
      </dgm:t>
    </dgm:pt>
    <dgm:pt modelId="{B863F2C8-75DD-4FC4-9693-5C0DE45F162D}">
      <dgm:prSet phldrT="[Text]"/>
      <dgm:spPr/>
      <dgm:t>
        <a:bodyPr/>
        <a:lstStyle/>
        <a:p>
          <a:pPr algn="l"/>
          <a:r>
            <a:rPr lang="cs-CZ" dirty="0" smtClean="0"/>
            <a:t>a </a:t>
          </a:r>
          <a:r>
            <a:rPr lang="cs-CZ" dirty="0" err="1" smtClean="0"/>
            <a:t>p__lin</a:t>
          </a:r>
          <a:r>
            <a:rPr lang="cs-CZ" dirty="0" smtClean="0"/>
            <a:t>.</a:t>
          </a:r>
          <a:endParaRPr lang="cs-CZ" dirty="0"/>
        </a:p>
      </dgm:t>
    </dgm:pt>
    <dgm:pt modelId="{C418ACCB-8644-4C05-963E-CA40EE836447}" type="parTrans" cxnId="{42356F10-7726-4947-9341-C9C8FFB91658}">
      <dgm:prSet/>
      <dgm:spPr/>
      <dgm:t>
        <a:bodyPr/>
        <a:lstStyle/>
        <a:p>
          <a:endParaRPr lang="cs-CZ"/>
        </a:p>
      </dgm:t>
    </dgm:pt>
    <dgm:pt modelId="{A597BE64-D2E3-4AD6-A4EA-143A5F98E6C0}" type="sibTrans" cxnId="{42356F10-7726-4947-9341-C9C8FFB91658}">
      <dgm:prSet/>
      <dgm:spPr/>
      <dgm:t>
        <a:bodyPr/>
        <a:lstStyle/>
        <a:p>
          <a:endParaRPr lang="cs-CZ"/>
        </a:p>
      </dgm:t>
    </dgm:pt>
    <dgm:pt modelId="{EFE4F106-EF7C-4949-9A5A-3EF7F4FE6BB6}" type="pres">
      <dgm:prSet presAssocID="{6F5D00FE-5713-47F1-999A-AE6DB1A4479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2A8289-6CE4-4194-9B31-7C50B50747CE}" type="pres">
      <dgm:prSet presAssocID="{7541430F-019F-4D60-88FC-A321908954F0}" presName="node" presStyleLbl="node1" presStyleIdx="0" presStyleCnt="5" custScaleX="1162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74A3B9-7BD2-45F5-ADD9-A569CA5F4407}" type="pres">
      <dgm:prSet presAssocID="{7541430F-019F-4D60-88FC-A321908954F0}" presName="spNode" presStyleCnt="0"/>
      <dgm:spPr/>
    </dgm:pt>
    <dgm:pt modelId="{10BB6DD9-0939-4F0E-B6D0-B57F04F4C74C}" type="pres">
      <dgm:prSet presAssocID="{61697EB2-443E-4CE0-9B30-E3BEC7A64786}" presName="sibTrans" presStyleLbl="sibTrans1D1" presStyleIdx="0" presStyleCnt="5"/>
      <dgm:spPr/>
      <dgm:t>
        <a:bodyPr/>
        <a:lstStyle/>
        <a:p>
          <a:endParaRPr lang="cs-CZ"/>
        </a:p>
      </dgm:t>
    </dgm:pt>
    <dgm:pt modelId="{1DF41F30-5DB6-4C19-855E-353AF4351ECE}" type="pres">
      <dgm:prSet presAssocID="{65AC5321-C6ED-4039-802A-9BBEC9930523}" presName="node" presStyleLbl="node1" presStyleIdx="1" presStyleCnt="5" custScaleX="120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D25A0D-67A3-4B13-A8BC-F9A1246EA2DC}" type="pres">
      <dgm:prSet presAssocID="{65AC5321-C6ED-4039-802A-9BBEC9930523}" presName="spNode" presStyleCnt="0"/>
      <dgm:spPr/>
    </dgm:pt>
    <dgm:pt modelId="{2A9B150D-E9D8-405F-A715-6168E38AED5C}" type="pres">
      <dgm:prSet presAssocID="{D7DA0E21-DBD6-4D87-A64A-06C5E033FD38}" presName="sibTrans" presStyleLbl="sibTrans1D1" presStyleIdx="1" presStyleCnt="5"/>
      <dgm:spPr/>
      <dgm:t>
        <a:bodyPr/>
        <a:lstStyle/>
        <a:p>
          <a:endParaRPr lang="cs-CZ"/>
        </a:p>
      </dgm:t>
    </dgm:pt>
    <dgm:pt modelId="{C8A80F35-F445-4F88-8D44-DCEB60788576}" type="pres">
      <dgm:prSet presAssocID="{385BA340-441F-4FC5-AE98-E7666242FCC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700D78-3F8E-4999-B3B9-9B7160390D54}" type="pres">
      <dgm:prSet presAssocID="{385BA340-441F-4FC5-AE98-E7666242FCCB}" presName="spNode" presStyleCnt="0"/>
      <dgm:spPr/>
    </dgm:pt>
    <dgm:pt modelId="{BC61994B-F8B0-440D-B352-6E9DBDCA669B}" type="pres">
      <dgm:prSet presAssocID="{BA9367A4-8EC5-4E2D-9388-7F8480232A13}" presName="sibTrans" presStyleLbl="sibTrans1D1" presStyleIdx="2" presStyleCnt="5"/>
      <dgm:spPr/>
      <dgm:t>
        <a:bodyPr/>
        <a:lstStyle/>
        <a:p>
          <a:endParaRPr lang="cs-CZ"/>
        </a:p>
      </dgm:t>
    </dgm:pt>
    <dgm:pt modelId="{DE71663C-B1AA-40F6-8C1B-CCBA33C14010}" type="pres">
      <dgm:prSet presAssocID="{115A783D-3DDA-496F-9582-12219EDCD29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BB2613-C3E2-47B3-AE08-34D79FF3B281}" type="pres">
      <dgm:prSet presAssocID="{115A783D-3DDA-496F-9582-12219EDCD291}" presName="spNode" presStyleCnt="0"/>
      <dgm:spPr/>
    </dgm:pt>
    <dgm:pt modelId="{EA948CDB-0F47-4043-92C5-467A3F4A8CBE}" type="pres">
      <dgm:prSet presAssocID="{6E17FB23-98BF-4063-AA8C-723251723921}" presName="sibTrans" presStyleLbl="sibTrans1D1" presStyleIdx="3" presStyleCnt="5"/>
      <dgm:spPr/>
      <dgm:t>
        <a:bodyPr/>
        <a:lstStyle/>
        <a:p>
          <a:endParaRPr lang="cs-CZ"/>
        </a:p>
      </dgm:t>
    </dgm:pt>
    <dgm:pt modelId="{FB7D1EED-C93E-48A4-904F-6DA3A8D628A4}" type="pres">
      <dgm:prSet presAssocID="{B863F2C8-75DD-4FC4-9693-5C0DE45F162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31631-FD81-4FDE-94ED-4E7C831E5DE1}" type="pres">
      <dgm:prSet presAssocID="{B863F2C8-75DD-4FC4-9693-5C0DE45F162D}" presName="spNode" presStyleCnt="0"/>
      <dgm:spPr/>
    </dgm:pt>
    <dgm:pt modelId="{464352F5-B4DF-40A8-B430-27FC879B2F7A}" type="pres">
      <dgm:prSet presAssocID="{A597BE64-D2E3-4AD6-A4EA-143A5F98E6C0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0012EEEA-CFB9-430F-8AF3-799FD22AE995}" type="presOf" srcId="{115A783D-3DDA-496F-9582-12219EDCD291}" destId="{DE71663C-B1AA-40F6-8C1B-CCBA33C14010}" srcOrd="0" destOrd="0" presId="urn:microsoft.com/office/officeart/2005/8/layout/cycle6"/>
    <dgm:cxn modelId="{CCDD0C57-FF65-4F45-B574-C41DEE673FB5}" type="presOf" srcId="{6F5D00FE-5713-47F1-999A-AE6DB1A4479A}" destId="{EFE4F106-EF7C-4949-9A5A-3EF7F4FE6BB6}" srcOrd="0" destOrd="0" presId="urn:microsoft.com/office/officeart/2005/8/layout/cycle6"/>
    <dgm:cxn modelId="{9A0D3FC6-B2CF-47BC-BB46-152028388A32}" srcId="{6F5D00FE-5713-47F1-999A-AE6DB1A4479A}" destId="{115A783D-3DDA-496F-9582-12219EDCD291}" srcOrd="3" destOrd="0" parTransId="{CB4FAEBB-9285-44B5-B239-74BDAC0F7EAC}" sibTransId="{6E17FB23-98BF-4063-AA8C-723251723921}"/>
    <dgm:cxn modelId="{0B45223F-86C1-4BCA-ADEF-922E6ED06C2B}" type="presOf" srcId="{61697EB2-443E-4CE0-9B30-E3BEC7A64786}" destId="{10BB6DD9-0939-4F0E-B6D0-B57F04F4C74C}" srcOrd="0" destOrd="0" presId="urn:microsoft.com/office/officeart/2005/8/layout/cycle6"/>
    <dgm:cxn modelId="{9ACCA13D-2CD6-4B17-820E-3BB536ADC570}" type="presOf" srcId="{D7DA0E21-DBD6-4D87-A64A-06C5E033FD38}" destId="{2A9B150D-E9D8-405F-A715-6168E38AED5C}" srcOrd="0" destOrd="0" presId="urn:microsoft.com/office/officeart/2005/8/layout/cycle6"/>
    <dgm:cxn modelId="{5C70EA27-9D11-4118-814A-307B78456E21}" srcId="{6F5D00FE-5713-47F1-999A-AE6DB1A4479A}" destId="{7541430F-019F-4D60-88FC-A321908954F0}" srcOrd="0" destOrd="0" parTransId="{82F23AA0-C3CC-406B-8259-7FD4235FC510}" sibTransId="{61697EB2-443E-4CE0-9B30-E3BEC7A64786}"/>
    <dgm:cxn modelId="{C47F5CC1-246B-4C89-B7E6-B81838E7FDC5}" type="presOf" srcId="{7541430F-019F-4D60-88FC-A321908954F0}" destId="{F02A8289-6CE4-4194-9B31-7C50B50747CE}" srcOrd="0" destOrd="0" presId="urn:microsoft.com/office/officeart/2005/8/layout/cycle6"/>
    <dgm:cxn modelId="{A216EC1C-A418-40BC-9C13-5FF7AEFC6787}" type="presOf" srcId="{6E17FB23-98BF-4063-AA8C-723251723921}" destId="{EA948CDB-0F47-4043-92C5-467A3F4A8CBE}" srcOrd="0" destOrd="0" presId="urn:microsoft.com/office/officeart/2005/8/layout/cycle6"/>
    <dgm:cxn modelId="{ECFE4ABA-D48E-40C4-8754-89285C31B03A}" type="presOf" srcId="{65AC5321-C6ED-4039-802A-9BBEC9930523}" destId="{1DF41F30-5DB6-4C19-855E-353AF4351ECE}" srcOrd="0" destOrd="0" presId="urn:microsoft.com/office/officeart/2005/8/layout/cycle6"/>
    <dgm:cxn modelId="{57EF5D27-82FD-49BB-BFB0-2C9C200056BD}" type="presOf" srcId="{B863F2C8-75DD-4FC4-9693-5C0DE45F162D}" destId="{FB7D1EED-C93E-48A4-904F-6DA3A8D628A4}" srcOrd="0" destOrd="0" presId="urn:microsoft.com/office/officeart/2005/8/layout/cycle6"/>
    <dgm:cxn modelId="{A653B60C-F942-45FF-AFB3-8CA0C264FC81}" type="presOf" srcId="{A597BE64-D2E3-4AD6-A4EA-143A5F98E6C0}" destId="{464352F5-B4DF-40A8-B430-27FC879B2F7A}" srcOrd="0" destOrd="0" presId="urn:microsoft.com/office/officeart/2005/8/layout/cycle6"/>
    <dgm:cxn modelId="{4FAF52DA-BE35-467D-9EC5-F0CFD469DF3D}" type="presOf" srcId="{BA9367A4-8EC5-4E2D-9388-7F8480232A13}" destId="{BC61994B-F8B0-440D-B352-6E9DBDCA669B}" srcOrd="0" destOrd="0" presId="urn:microsoft.com/office/officeart/2005/8/layout/cycle6"/>
    <dgm:cxn modelId="{42356F10-7726-4947-9341-C9C8FFB91658}" srcId="{6F5D00FE-5713-47F1-999A-AE6DB1A4479A}" destId="{B863F2C8-75DD-4FC4-9693-5C0DE45F162D}" srcOrd="4" destOrd="0" parTransId="{C418ACCB-8644-4C05-963E-CA40EE836447}" sibTransId="{A597BE64-D2E3-4AD6-A4EA-143A5F98E6C0}"/>
    <dgm:cxn modelId="{0AD73DEF-9DA0-4BFE-8734-9C6FADCD21DF}" srcId="{6F5D00FE-5713-47F1-999A-AE6DB1A4479A}" destId="{65AC5321-C6ED-4039-802A-9BBEC9930523}" srcOrd="1" destOrd="0" parTransId="{836BF268-7F4C-45D1-BD34-68CDC6B6AEC2}" sibTransId="{D7DA0E21-DBD6-4D87-A64A-06C5E033FD38}"/>
    <dgm:cxn modelId="{4534FE1E-8EF1-4B40-8F5D-B92DFA1BDA45}" type="presOf" srcId="{385BA340-441F-4FC5-AE98-E7666242FCCB}" destId="{C8A80F35-F445-4F88-8D44-DCEB60788576}" srcOrd="0" destOrd="0" presId="urn:microsoft.com/office/officeart/2005/8/layout/cycle6"/>
    <dgm:cxn modelId="{0458D8F0-1CBE-4BE3-A03B-3AF2F5884FB8}" srcId="{6F5D00FE-5713-47F1-999A-AE6DB1A4479A}" destId="{385BA340-441F-4FC5-AE98-E7666242FCCB}" srcOrd="2" destOrd="0" parTransId="{0E4DFA39-30D7-4F05-A981-D11FEF70943B}" sibTransId="{BA9367A4-8EC5-4E2D-9388-7F8480232A13}"/>
    <dgm:cxn modelId="{CD35F2EE-921A-44D0-B6BB-1E0053E05306}" type="presParOf" srcId="{EFE4F106-EF7C-4949-9A5A-3EF7F4FE6BB6}" destId="{F02A8289-6CE4-4194-9B31-7C50B50747CE}" srcOrd="0" destOrd="0" presId="urn:microsoft.com/office/officeart/2005/8/layout/cycle6"/>
    <dgm:cxn modelId="{0627B76B-79DD-421F-92E1-534E3ED8426D}" type="presParOf" srcId="{EFE4F106-EF7C-4949-9A5A-3EF7F4FE6BB6}" destId="{9E74A3B9-7BD2-45F5-ADD9-A569CA5F4407}" srcOrd="1" destOrd="0" presId="urn:microsoft.com/office/officeart/2005/8/layout/cycle6"/>
    <dgm:cxn modelId="{ED3F2553-2E3E-4442-82A6-BD2DD2B4487C}" type="presParOf" srcId="{EFE4F106-EF7C-4949-9A5A-3EF7F4FE6BB6}" destId="{10BB6DD9-0939-4F0E-B6D0-B57F04F4C74C}" srcOrd="2" destOrd="0" presId="urn:microsoft.com/office/officeart/2005/8/layout/cycle6"/>
    <dgm:cxn modelId="{D6DDBB89-A0A3-4DF6-BD82-CA0A0BFB54A6}" type="presParOf" srcId="{EFE4F106-EF7C-4949-9A5A-3EF7F4FE6BB6}" destId="{1DF41F30-5DB6-4C19-855E-353AF4351ECE}" srcOrd="3" destOrd="0" presId="urn:microsoft.com/office/officeart/2005/8/layout/cycle6"/>
    <dgm:cxn modelId="{71AC724D-B86B-414E-99E5-A438D37FA81F}" type="presParOf" srcId="{EFE4F106-EF7C-4949-9A5A-3EF7F4FE6BB6}" destId="{B2D25A0D-67A3-4B13-A8BC-F9A1246EA2DC}" srcOrd="4" destOrd="0" presId="urn:microsoft.com/office/officeart/2005/8/layout/cycle6"/>
    <dgm:cxn modelId="{2F751D63-0D8A-4AF1-8EAB-088814ED16DE}" type="presParOf" srcId="{EFE4F106-EF7C-4949-9A5A-3EF7F4FE6BB6}" destId="{2A9B150D-E9D8-405F-A715-6168E38AED5C}" srcOrd="5" destOrd="0" presId="urn:microsoft.com/office/officeart/2005/8/layout/cycle6"/>
    <dgm:cxn modelId="{A8CA0642-9D8E-4B45-8AC2-E94106640966}" type="presParOf" srcId="{EFE4F106-EF7C-4949-9A5A-3EF7F4FE6BB6}" destId="{C8A80F35-F445-4F88-8D44-DCEB60788576}" srcOrd="6" destOrd="0" presId="urn:microsoft.com/office/officeart/2005/8/layout/cycle6"/>
    <dgm:cxn modelId="{523D8333-5FEE-49FA-91DB-5D2EE9BD1147}" type="presParOf" srcId="{EFE4F106-EF7C-4949-9A5A-3EF7F4FE6BB6}" destId="{F5700D78-3F8E-4999-B3B9-9B7160390D54}" srcOrd="7" destOrd="0" presId="urn:microsoft.com/office/officeart/2005/8/layout/cycle6"/>
    <dgm:cxn modelId="{ED3A167B-3709-47CD-910E-31EE9A194D9D}" type="presParOf" srcId="{EFE4F106-EF7C-4949-9A5A-3EF7F4FE6BB6}" destId="{BC61994B-F8B0-440D-B352-6E9DBDCA669B}" srcOrd="8" destOrd="0" presId="urn:microsoft.com/office/officeart/2005/8/layout/cycle6"/>
    <dgm:cxn modelId="{8BA2B0F4-4F33-474C-A0EC-4DF61E25D971}" type="presParOf" srcId="{EFE4F106-EF7C-4949-9A5A-3EF7F4FE6BB6}" destId="{DE71663C-B1AA-40F6-8C1B-CCBA33C14010}" srcOrd="9" destOrd="0" presId="urn:microsoft.com/office/officeart/2005/8/layout/cycle6"/>
    <dgm:cxn modelId="{C0D8220D-BA7E-4730-8080-F74C5395208B}" type="presParOf" srcId="{EFE4F106-EF7C-4949-9A5A-3EF7F4FE6BB6}" destId="{76BB2613-C3E2-47B3-AE08-34D79FF3B281}" srcOrd="10" destOrd="0" presId="urn:microsoft.com/office/officeart/2005/8/layout/cycle6"/>
    <dgm:cxn modelId="{C1297FC5-F2EE-4F53-A086-180A970A1372}" type="presParOf" srcId="{EFE4F106-EF7C-4949-9A5A-3EF7F4FE6BB6}" destId="{EA948CDB-0F47-4043-92C5-467A3F4A8CBE}" srcOrd="11" destOrd="0" presId="urn:microsoft.com/office/officeart/2005/8/layout/cycle6"/>
    <dgm:cxn modelId="{0C175146-A081-4EF6-B537-B878E8FDE62F}" type="presParOf" srcId="{EFE4F106-EF7C-4949-9A5A-3EF7F4FE6BB6}" destId="{FB7D1EED-C93E-48A4-904F-6DA3A8D628A4}" srcOrd="12" destOrd="0" presId="urn:microsoft.com/office/officeart/2005/8/layout/cycle6"/>
    <dgm:cxn modelId="{C000BE06-FB7C-4FEA-9A22-F5C095474B7B}" type="presParOf" srcId="{EFE4F106-EF7C-4949-9A5A-3EF7F4FE6BB6}" destId="{CDB31631-FD81-4FDE-94ED-4E7C831E5DE1}" srcOrd="13" destOrd="0" presId="urn:microsoft.com/office/officeart/2005/8/layout/cycle6"/>
    <dgm:cxn modelId="{55495818-F489-4A3C-8614-15217CC322EA}" type="presParOf" srcId="{EFE4F106-EF7C-4949-9A5A-3EF7F4FE6BB6}" destId="{464352F5-B4DF-40A8-B430-27FC879B2F7A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BC4831-593C-4D3B-85DA-F84D316901AE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CDA54D-6C00-47EB-AD5F-9B8751A4D4A3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s__</a:t>
          </a:r>
          <a:r>
            <a:rPr lang="cs-CZ" dirty="0" err="1" smtClean="0"/>
            <a:t>pe</a:t>
          </a:r>
          <a:endParaRPr lang="cs-CZ" dirty="0"/>
        </a:p>
      </dgm:t>
    </dgm:pt>
    <dgm:pt modelId="{E753FAAD-393B-4D9F-96CC-9C9762451DB3}" type="parTrans" cxnId="{AD8482F1-C160-4480-A8B2-BE93D1BED51E}">
      <dgm:prSet/>
      <dgm:spPr/>
      <dgm:t>
        <a:bodyPr/>
        <a:lstStyle/>
        <a:p>
          <a:endParaRPr lang="cs-CZ"/>
        </a:p>
      </dgm:t>
    </dgm:pt>
    <dgm:pt modelId="{AEC7313A-9995-48F7-AB37-E4B157A92FF5}" type="sibTrans" cxnId="{AD8482F1-C160-4480-A8B2-BE93D1BED51E}">
      <dgm:prSet/>
      <dgm:spPr/>
      <dgm:t>
        <a:bodyPr/>
        <a:lstStyle/>
        <a:p>
          <a:endParaRPr lang="cs-CZ"/>
        </a:p>
      </dgm:t>
    </dgm:pt>
    <dgm:pt modelId="{8ED299FB-48F3-4D9C-B1CA-2515783DD54C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S__</a:t>
          </a:r>
          <a:r>
            <a:rPr lang="cs-CZ" dirty="0" err="1" smtClean="0"/>
            <a:t>tý</a:t>
          </a:r>
          <a:endParaRPr lang="cs-CZ" dirty="0"/>
        </a:p>
      </dgm:t>
    </dgm:pt>
    <dgm:pt modelId="{CEA4AA55-75F1-461E-A4FF-00397A9DBD42}" type="parTrans" cxnId="{9D351D55-E940-4AED-AFFE-C27BFDCE7A00}">
      <dgm:prSet/>
      <dgm:spPr/>
      <dgm:t>
        <a:bodyPr/>
        <a:lstStyle/>
        <a:p>
          <a:endParaRPr lang="cs-CZ"/>
        </a:p>
      </dgm:t>
    </dgm:pt>
    <dgm:pt modelId="{2067CA78-7AE5-4833-AB8F-46F0E594972A}" type="sibTrans" cxnId="{9D351D55-E940-4AED-AFFE-C27BFDCE7A00}">
      <dgm:prSet/>
      <dgm:spPr/>
      <dgm:t>
        <a:bodyPr/>
        <a:lstStyle/>
        <a:p>
          <a:endParaRPr lang="cs-CZ"/>
        </a:p>
      </dgm:t>
    </dgm:pt>
    <dgm:pt modelId="{A7FEF685-8A44-4D87-8FA8-F3F37AC1F9AC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s__</a:t>
          </a:r>
          <a:r>
            <a:rPr lang="cs-CZ" dirty="0" err="1" smtClean="0"/>
            <a:t>korkám</a:t>
          </a:r>
          <a:endParaRPr lang="cs-CZ" dirty="0"/>
        </a:p>
      </dgm:t>
    </dgm:pt>
    <dgm:pt modelId="{E35C49CE-68E3-4FC2-8C90-15ED42ECF2D2}" type="parTrans" cxnId="{952026C0-2506-4FC6-95E6-BDA8B33CA810}">
      <dgm:prSet/>
      <dgm:spPr/>
      <dgm:t>
        <a:bodyPr/>
        <a:lstStyle/>
        <a:p>
          <a:endParaRPr lang="cs-CZ"/>
        </a:p>
      </dgm:t>
    </dgm:pt>
    <dgm:pt modelId="{29C9FE8D-6908-4008-919E-C2BB50AB62DD}" type="sibTrans" cxnId="{952026C0-2506-4FC6-95E6-BDA8B33CA810}">
      <dgm:prSet/>
      <dgm:spPr/>
      <dgm:t>
        <a:bodyPr/>
        <a:lstStyle/>
        <a:p>
          <a:endParaRPr lang="cs-CZ"/>
        </a:p>
      </dgm:t>
    </dgm:pt>
    <dgm:pt modelId="{CA9EE57A-1281-4327-A702-45E296F597D9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err="1" smtClean="0"/>
            <a:t>s__n</a:t>
          </a:r>
          <a:endParaRPr lang="cs-CZ" dirty="0"/>
        </a:p>
      </dgm:t>
    </dgm:pt>
    <dgm:pt modelId="{EC8977EF-EFED-42EC-B28A-C6CAE73EAFE6}" type="parTrans" cxnId="{A57D7DAF-8E55-4693-B98E-367CC660FB8F}">
      <dgm:prSet/>
      <dgm:spPr/>
      <dgm:t>
        <a:bodyPr/>
        <a:lstStyle/>
        <a:p>
          <a:endParaRPr lang="cs-CZ"/>
        </a:p>
      </dgm:t>
    </dgm:pt>
    <dgm:pt modelId="{4106DDE3-E810-450E-84D1-F5986DAD8A87}" type="sibTrans" cxnId="{A57D7DAF-8E55-4693-B98E-367CC660FB8F}">
      <dgm:prSet/>
      <dgm:spPr/>
      <dgm:t>
        <a:bodyPr/>
        <a:lstStyle/>
        <a:p>
          <a:endParaRPr lang="cs-CZ"/>
        </a:p>
      </dgm:t>
    </dgm:pt>
    <dgm:pt modelId="{6DD36EA3-6FD7-49F0-8A67-3927EA1AE527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s__čí</a:t>
          </a:r>
          <a:r>
            <a:rPr lang="cs-CZ" dirty="0" smtClean="0"/>
            <a:t>.</a:t>
          </a:r>
          <a:endParaRPr lang="cs-CZ" dirty="0"/>
        </a:p>
      </dgm:t>
    </dgm:pt>
    <dgm:pt modelId="{A223BFAE-941B-45CC-AE1B-5740EC14C24E}" type="parTrans" cxnId="{3C648CB6-E569-4181-9FA2-55063604D200}">
      <dgm:prSet/>
      <dgm:spPr/>
      <dgm:t>
        <a:bodyPr/>
        <a:lstStyle/>
        <a:p>
          <a:endParaRPr lang="cs-CZ"/>
        </a:p>
      </dgm:t>
    </dgm:pt>
    <dgm:pt modelId="{2063D41A-038F-45E8-BD24-72F36254EA74}" type="sibTrans" cxnId="{3C648CB6-E569-4181-9FA2-55063604D200}">
      <dgm:prSet/>
      <dgm:spPr/>
      <dgm:t>
        <a:bodyPr/>
        <a:lstStyle/>
        <a:p>
          <a:endParaRPr lang="cs-CZ"/>
        </a:p>
      </dgm:t>
    </dgm:pt>
    <dgm:pt modelId="{91C5B636-F173-44A8-A9BC-05D7E34030A9}" type="pres">
      <dgm:prSet presAssocID="{1FBC4831-593C-4D3B-85DA-F84D316901A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70B0EA-012A-47ED-A4E9-028FA545C4A8}" type="pres">
      <dgm:prSet presAssocID="{08CDA54D-6C00-47EB-AD5F-9B8751A4D4A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C13315-58AC-470C-83CF-B4F07B2910A6}" type="pres">
      <dgm:prSet presAssocID="{08CDA54D-6C00-47EB-AD5F-9B8751A4D4A3}" presName="spNode" presStyleCnt="0"/>
      <dgm:spPr/>
    </dgm:pt>
    <dgm:pt modelId="{733660DF-7261-4733-9D61-53C7D878902D}" type="pres">
      <dgm:prSet presAssocID="{AEC7313A-9995-48F7-AB37-E4B157A92FF5}" presName="sibTrans" presStyleLbl="sibTrans1D1" presStyleIdx="0" presStyleCnt="5"/>
      <dgm:spPr/>
      <dgm:t>
        <a:bodyPr/>
        <a:lstStyle/>
        <a:p>
          <a:endParaRPr lang="cs-CZ"/>
        </a:p>
      </dgm:t>
    </dgm:pt>
    <dgm:pt modelId="{29548E8A-E906-469D-93B6-11515ABCC2F6}" type="pres">
      <dgm:prSet presAssocID="{8ED299FB-48F3-4D9C-B1CA-2515783DD54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3117C0-8BDD-4B94-ADF0-9C744F8A36A4}" type="pres">
      <dgm:prSet presAssocID="{8ED299FB-48F3-4D9C-B1CA-2515783DD54C}" presName="spNode" presStyleCnt="0"/>
      <dgm:spPr/>
    </dgm:pt>
    <dgm:pt modelId="{8B1CD187-A083-4AB6-8538-0E799F95B417}" type="pres">
      <dgm:prSet presAssocID="{2067CA78-7AE5-4833-AB8F-46F0E594972A}" presName="sibTrans" presStyleLbl="sibTrans1D1" presStyleIdx="1" presStyleCnt="5"/>
      <dgm:spPr/>
      <dgm:t>
        <a:bodyPr/>
        <a:lstStyle/>
        <a:p>
          <a:endParaRPr lang="cs-CZ"/>
        </a:p>
      </dgm:t>
    </dgm:pt>
    <dgm:pt modelId="{72F3D6A1-AA99-47E4-A246-C8FF4AF6CA67}" type="pres">
      <dgm:prSet presAssocID="{A7FEF685-8A44-4D87-8FA8-F3F37AC1F9AC}" presName="node" presStyleLbl="node1" presStyleIdx="2" presStyleCnt="5" custScaleX="1277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A380F0-C33D-4A85-8FC2-41C90980042C}" type="pres">
      <dgm:prSet presAssocID="{A7FEF685-8A44-4D87-8FA8-F3F37AC1F9AC}" presName="spNode" presStyleCnt="0"/>
      <dgm:spPr/>
    </dgm:pt>
    <dgm:pt modelId="{F3EF4DB9-5BD3-4BFE-BAF0-1A78AB3AEA1E}" type="pres">
      <dgm:prSet presAssocID="{29C9FE8D-6908-4008-919E-C2BB50AB62DD}" presName="sibTrans" presStyleLbl="sibTrans1D1" presStyleIdx="2" presStyleCnt="5"/>
      <dgm:spPr/>
      <dgm:t>
        <a:bodyPr/>
        <a:lstStyle/>
        <a:p>
          <a:endParaRPr lang="cs-CZ"/>
        </a:p>
      </dgm:t>
    </dgm:pt>
    <dgm:pt modelId="{6E5D23C9-0F81-405D-8F24-78C9677A5E70}" type="pres">
      <dgm:prSet presAssocID="{CA9EE57A-1281-4327-A702-45E296F597D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50F3AC-DDFB-4AAB-8E9E-BE936457D540}" type="pres">
      <dgm:prSet presAssocID="{CA9EE57A-1281-4327-A702-45E296F597D9}" presName="spNode" presStyleCnt="0"/>
      <dgm:spPr/>
    </dgm:pt>
    <dgm:pt modelId="{4346B1AC-3B67-4DF5-8CFB-FB9BA03E8A94}" type="pres">
      <dgm:prSet presAssocID="{4106DDE3-E810-450E-84D1-F5986DAD8A87}" presName="sibTrans" presStyleLbl="sibTrans1D1" presStyleIdx="3" presStyleCnt="5"/>
      <dgm:spPr/>
      <dgm:t>
        <a:bodyPr/>
        <a:lstStyle/>
        <a:p>
          <a:endParaRPr lang="cs-CZ"/>
        </a:p>
      </dgm:t>
    </dgm:pt>
    <dgm:pt modelId="{87A0EDD4-EB3A-47F1-AA19-1D8FA2F87EA8}" type="pres">
      <dgm:prSet presAssocID="{6DD36EA3-6FD7-49F0-8A67-3927EA1AE52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446140-E074-4DBB-ACAD-836F4F3F00E9}" type="pres">
      <dgm:prSet presAssocID="{6DD36EA3-6FD7-49F0-8A67-3927EA1AE527}" presName="spNode" presStyleCnt="0"/>
      <dgm:spPr/>
    </dgm:pt>
    <dgm:pt modelId="{F6FFE541-6B90-41AA-AD0B-AC77E5868C64}" type="pres">
      <dgm:prSet presAssocID="{2063D41A-038F-45E8-BD24-72F36254EA7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22EB87CD-3A3E-458D-99FF-A39E048FC5B8}" type="presOf" srcId="{6DD36EA3-6FD7-49F0-8A67-3927EA1AE527}" destId="{87A0EDD4-EB3A-47F1-AA19-1D8FA2F87EA8}" srcOrd="0" destOrd="0" presId="urn:microsoft.com/office/officeart/2005/8/layout/cycle6"/>
    <dgm:cxn modelId="{7E45F94C-D619-4B56-B890-0D417159F177}" type="presOf" srcId="{2063D41A-038F-45E8-BD24-72F36254EA74}" destId="{F6FFE541-6B90-41AA-AD0B-AC77E5868C64}" srcOrd="0" destOrd="0" presId="urn:microsoft.com/office/officeart/2005/8/layout/cycle6"/>
    <dgm:cxn modelId="{A57D7DAF-8E55-4693-B98E-367CC660FB8F}" srcId="{1FBC4831-593C-4D3B-85DA-F84D316901AE}" destId="{CA9EE57A-1281-4327-A702-45E296F597D9}" srcOrd="3" destOrd="0" parTransId="{EC8977EF-EFED-42EC-B28A-C6CAE73EAFE6}" sibTransId="{4106DDE3-E810-450E-84D1-F5986DAD8A87}"/>
    <dgm:cxn modelId="{89283DFE-C991-4743-A86D-416DD2FD0FAB}" type="presOf" srcId="{4106DDE3-E810-450E-84D1-F5986DAD8A87}" destId="{4346B1AC-3B67-4DF5-8CFB-FB9BA03E8A94}" srcOrd="0" destOrd="0" presId="urn:microsoft.com/office/officeart/2005/8/layout/cycle6"/>
    <dgm:cxn modelId="{60C28335-BBAE-4BCC-A7C2-92509611BAA2}" type="presOf" srcId="{8ED299FB-48F3-4D9C-B1CA-2515783DD54C}" destId="{29548E8A-E906-469D-93B6-11515ABCC2F6}" srcOrd="0" destOrd="0" presId="urn:microsoft.com/office/officeart/2005/8/layout/cycle6"/>
    <dgm:cxn modelId="{9D351D55-E940-4AED-AFFE-C27BFDCE7A00}" srcId="{1FBC4831-593C-4D3B-85DA-F84D316901AE}" destId="{8ED299FB-48F3-4D9C-B1CA-2515783DD54C}" srcOrd="1" destOrd="0" parTransId="{CEA4AA55-75F1-461E-A4FF-00397A9DBD42}" sibTransId="{2067CA78-7AE5-4833-AB8F-46F0E594972A}"/>
    <dgm:cxn modelId="{554FFC43-B3A1-4150-B837-9A3CAB79D107}" type="presOf" srcId="{2067CA78-7AE5-4833-AB8F-46F0E594972A}" destId="{8B1CD187-A083-4AB6-8538-0E799F95B417}" srcOrd="0" destOrd="0" presId="urn:microsoft.com/office/officeart/2005/8/layout/cycle6"/>
    <dgm:cxn modelId="{0F356633-7D2B-4819-AA76-B008386ED8AA}" type="presOf" srcId="{AEC7313A-9995-48F7-AB37-E4B157A92FF5}" destId="{733660DF-7261-4733-9D61-53C7D878902D}" srcOrd="0" destOrd="0" presId="urn:microsoft.com/office/officeart/2005/8/layout/cycle6"/>
    <dgm:cxn modelId="{D55C28ED-9547-411D-BAB0-A340E203EE3B}" type="presOf" srcId="{29C9FE8D-6908-4008-919E-C2BB50AB62DD}" destId="{F3EF4DB9-5BD3-4BFE-BAF0-1A78AB3AEA1E}" srcOrd="0" destOrd="0" presId="urn:microsoft.com/office/officeart/2005/8/layout/cycle6"/>
    <dgm:cxn modelId="{8D30AAE3-EBAE-4837-A906-78C9E54E0743}" type="presOf" srcId="{CA9EE57A-1281-4327-A702-45E296F597D9}" destId="{6E5D23C9-0F81-405D-8F24-78C9677A5E70}" srcOrd="0" destOrd="0" presId="urn:microsoft.com/office/officeart/2005/8/layout/cycle6"/>
    <dgm:cxn modelId="{AD8482F1-C160-4480-A8B2-BE93D1BED51E}" srcId="{1FBC4831-593C-4D3B-85DA-F84D316901AE}" destId="{08CDA54D-6C00-47EB-AD5F-9B8751A4D4A3}" srcOrd="0" destOrd="0" parTransId="{E753FAAD-393B-4D9F-96CC-9C9762451DB3}" sibTransId="{AEC7313A-9995-48F7-AB37-E4B157A92FF5}"/>
    <dgm:cxn modelId="{6506F1B3-5B53-44E5-8048-D3013C26DA4B}" type="presOf" srcId="{1FBC4831-593C-4D3B-85DA-F84D316901AE}" destId="{91C5B636-F173-44A8-A9BC-05D7E34030A9}" srcOrd="0" destOrd="0" presId="urn:microsoft.com/office/officeart/2005/8/layout/cycle6"/>
    <dgm:cxn modelId="{2859524B-92BE-42C5-A94C-FCE4792C4FB4}" type="presOf" srcId="{08CDA54D-6C00-47EB-AD5F-9B8751A4D4A3}" destId="{AA70B0EA-012A-47ED-A4E9-028FA545C4A8}" srcOrd="0" destOrd="0" presId="urn:microsoft.com/office/officeart/2005/8/layout/cycle6"/>
    <dgm:cxn modelId="{3C648CB6-E569-4181-9FA2-55063604D200}" srcId="{1FBC4831-593C-4D3B-85DA-F84D316901AE}" destId="{6DD36EA3-6FD7-49F0-8A67-3927EA1AE527}" srcOrd="4" destOrd="0" parTransId="{A223BFAE-941B-45CC-AE1B-5740EC14C24E}" sibTransId="{2063D41A-038F-45E8-BD24-72F36254EA74}"/>
    <dgm:cxn modelId="{87595A28-BB15-41FA-B049-D1CB0782063F}" type="presOf" srcId="{A7FEF685-8A44-4D87-8FA8-F3F37AC1F9AC}" destId="{72F3D6A1-AA99-47E4-A246-C8FF4AF6CA67}" srcOrd="0" destOrd="0" presId="urn:microsoft.com/office/officeart/2005/8/layout/cycle6"/>
    <dgm:cxn modelId="{952026C0-2506-4FC6-95E6-BDA8B33CA810}" srcId="{1FBC4831-593C-4D3B-85DA-F84D316901AE}" destId="{A7FEF685-8A44-4D87-8FA8-F3F37AC1F9AC}" srcOrd="2" destOrd="0" parTransId="{E35C49CE-68E3-4FC2-8C90-15ED42ECF2D2}" sibTransId="{29C9FE8D-6908-4008-919E-C2BB50AB62DD}"/>
    <dgm:cxn modelId="{DDD1844B-0682-4994-BC30-D153214DF7A9}" type="presParOf" srcId="{91C5B636-F173-44A8-A9BC-05D7E34030A9}" destId="{AA70B0EA-012A-47ED-A4E9-028FA545C4A8}" srcOrd="0" destOrd="0" presId="urn:microsoft.com/office/officeart/2005/8/layout/cycle6"/>
    <dgm:cxn modelId="{A7DEA050-CDE7-4CBB-B24C-2872798ACCC0}" type="presParOf" srcId="{91C5B636-F173-44A8-A9BC-05D7E34030A9}" destId="{84C13315-58AC-470C-83CF-B4F07B2910A6}" srcOrd="1" destOrd="0" presId="urn:microsoft.com/office/officeart/2005/8/layout/cycle6"/>
    <dgm:cxn modelId="{5E5C5E96-D814-4B88-8845-4B964F216C84}" type="presParOf" srcId="{91C5B636-F173-44A8-A9BC-05D7E34030A9}" destId="{733660DF-7261-4733-9D61-53C7D878902D}" srcOrd="2" destOrd="0" presId="urn:microsoft.com/office/officeart/2005/8/layout/cycle6"/>
    <dgm:cxn modelId="{B146E9DE-0247-4496-9993-C70313C73605}" type="presParOf" srcId="{91C5B636-F173-44A8-A9BC-05D7E34030A9}" destId="{29548E8A-E906-469D-93B6-11515ABCC2F6}" srcOrd="3" destOrd="0" presId="urn:microsoft.com/office/officeart/2005/8/layout/cycle6"/>
    <dgm:cxn modelId="{237C1C2A-FED9-444B-8F11-BD857740C4DF}" type="presParOf" srcId="{91C5B636-F173-44A8-A9BC-05D7E34030A9}" destId="{4F3117C0-8BDD-4B94-ADF0-9C744F8A36A4}" srcOrd="4" destOrd="0" presId="urn:microsoft.com/office/officeart/2005/8/layout/cycle6"/>
    <dgm:cxn modelId="{88916199-EAF5-4D51-8CE1-E9D9A3A19C2F}" type="presParOf" srcId="{91C5B636-F173-44A8-A9BC-05D7E34030A9}" destId="{8B1CD187-A083-4AB6-8538-0E799F95B417}" srcOrd="5" destOrd="0" presId="urn:microsoft.com/office/officeart/2005/8/layout/cycle6"/>
    <dgm:cxn modelId="{08C1717D-0D65-4272-A5E7-3DD66E63C134}" type="presParOf" srcId="{91C5B636-F173-44A8-A9BC-05D7E34030A9}" destId="{72F3D6A1-AA99-47E4-A246-C8FF4AF6CA67}" srcOrd="6" destOrd="0" presId="urn:microsoft.com/office/officeart/2005/8/layout/cycle6"/>
    <dgm:cxn modelId="{D1182CC9-7F35-4506-8973-EFB6BEDE837B}" type="presParOf" srcId="{91C5B636-F173-44A8-A9BC-05D7E34030A9}" destId="{66A380F0-C33D-4A85-8FC2-41C90980042C}" srcOrd="7" destOrd="0" presId="urn:microsoft.com/office/officeart/2005/8/layout/cycle6"/>
    <dgm:cxn modelId="{999AC6E9-A590-47B5-B79C-5E7E1D2C30E1}" type="presParOf" srcId="{91C5B636-F173-44A8-A9BC-05D7E34030A9}" destId="{F3EF4DB9-5BD3-4BFE-BAF0-1A78AB3AEA1E}" srcOrd="8" destOrd="0" presId="urn:microsoft.com/office/officeart/2005/8/layout/cycle6"/>
    <dgm:cxn modelId="{F5407D8A-9F42-4FCF-B3CD-0A66E2FCC26E}" type="presParOf" srcId="{91C5B636-F173-44A8-A9BC-05D7E34030A9}" destId="{6E5D23C9-0F81-405D-8F24-78C9677A5E70}" srcOrd="9" destOrd="0" presId="urn:microsoft.com/office/officeart/2005/8/layout/cycle6"/>
    <dgm:cxn modelId="{DB24B595-A703-42CB-882C-6F6FF9CB8F76}" type="presParOf" srcId="{91C5B636-F173-44A8-A9BC-05D7E34030A9}" destId="{1650F3AC-DDFB-4AAB-8E9E-BE936457D540}" srcOrd="10" destOrd="0" presId="urn:microsoft.com/office/officeart/2005/8/layout/cycle6"/>
    <dgm:cxn modelId="{054FF975-6091-483D-AA46-A121571434CB}" type="presParOf" srcId="{91C5B636-F173-44A8-A9BC-05D7E34030A9}" destId="{4346B1AC-3B67-4DF5-8CFB-FB9BA03E8A94}" srcOrd="11" destOrd="0" presId="urn:microsoft.com/office/officeart/2005/8/layout/cycle6"/>
    <dgm:cxn modelId="{E9E88012-D6D9-42DE-B3D7-6A0A084BA1B4}" type="presParOf" srcId="{91C5B636-F173-44A8-A9BC-05D7E34030A9}" destId="{87A0EDD4-EB3A-47F1-AA19-1D8FA2F87EA8}" srcOrd="12" destOrd="0" presId="urn:microsoft.com/office/officeart/2005/8/layout/cycle6"/>
    <dgm:cxn modelId="{5C5D5A3E-1C0F-4F5F-B4E4-B7983F5842F1}" type="presParOf" srcId="{91C5B636-F173-44A8-A9BC-05D7E34030A9}" destId="{07446140-E074-4DBB-ACAD-836F4F3F00E9}" srcOrd="13" destOrd="0" presId="urn:microsoft.com/office/officeart/2005/8/layout/cycle6"/>
    <dgm:cxn modelId="{C199D8CF-E217-4339-950F-F6C41C16CDCA}" type="presParOf" srcId="{91C5B636-F173-44A8-A9BC-05D7E34030A9}" destId="{F6FFE541-6B90-41AA-AD0B-AC77E5868C64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1480C2-F313-4B49-94B8-98EBAFE98C89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02ACA10-3CB6-44C2-B5B6-FAE5E9C5C279}">
      <dgm:prSet phldrT="[Text]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err="1" smtClean="0"/>
            <a:t>v__la</a:t>
          </a:r>
          <a:endParaRPr lang="cs-CZ" dirty="0"/>
        </a:p>
      </dgm:t>
    </dgm:pt>
    <dgm:pt modelId="{4922CFFC-BF22-46B8-8A7D-C299A785AA1E}" type="parTrans" cxnId="{AA41731F-4853-4A6A-A37D-2D56BB2B766A}">
      <dgm:prSet/>
      <dgm:spPr/>
      <dgm:t>
        <a:bodyPr/>
        <a:lstStyle/>
        <a:p>
          <a:endParaRPr lang="cs-CZ"/>
        </a:p>
      </dgm:t>
    </dgm:pt>
    <dgm:pt modelId="{84A90D71-3C81-45A3-B596-E423FBD52EED}" type="sibTrans" cxnId="{AA41731F-4853-4A6A-A37D-2D56BB2B766A}">
      <dgm:prSet/>
      <dgm:spPr/>
      <dgm:t>
        <a:bodyPr/>
        <a:lstStyle/>
        <a:p>
          <a:endParaRPr lang="cs-CZ"/>
        </a:p>
      </dgm:t>
    </dgm:pt>
    <dgm:pt modelId="{FC1C3730-8182-42F2-A18E-21EC54E48A2B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si </a:t>
          </a:r>
          <a:r>
            <a:rPr lang="cs-CZ" dirty="0" err="1" smtClean="0"/>
            <a:t>zv</a:t>
          </a:r>
          <a:r>
            <a:rPr lang="cs-CZ" dirty="0" smtClean="0"/>
            <a:t>__kalo</a:t>
          </a:r>
          <a:endParaRPr lang="cs-CZ" dirty="0"/>
        </a:p>
      </dgm:t>
    </dgm:pt>
    <dgm:pt modelId="{9001A579-B6CB-44A9-AC50-9C0F2EC10659}" type="parTrans" cxnId="{F5B6FB5A-9C66-4B4D-A403-DD429DDE400D}">
      <dgm:prSet/>
      <dgm:spPr/>
      <dgm:t>
        <a:bodyPr/>
        <a:lstStyle/>
        <a:p>
          <a:endParaRPr lang="cs-CZ"/>
        </a:p>
      </dgm:t>
    </dgm:pt>
    <dgm:pt modelId="{8D5DA365-C650-4806-B391-B98ABCB92406}" type="sibTrans" cxnId="{F5B6FB5A-9C66-4B4D-A403-DD429DDE400D}">
      <dgm:prSet/>
      <dgm:spPr/>
      <dgm:t>
        <a:bodyPr/>
        <a:lstStyle/>
        <a:p>
          <a:endParaRPr lang="cs-CZ"/>
        </a:p>
      </dgm:t>
    </dgm:pt>
    <dgm:pt modelId="{0DEE1C0D-A3E3-4773-94C0-11B1631E084C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a </a:t>
          </a:r>
          <a:r>
            <a:rPr lang="cs-CZ" dirty="0" smtClean="0"/>
            <a:t>v__</a:t>
          </a:r>
          <a:r>
            <a:rPr lang="cs-CZ" dirty="0" err="1" smtClean="0"/>
            <a:t>žle</a:t>
          </a:r>
          <a:endParaRPr lang="cs-CZ" dirty="0"/>
        </a:p>
      </dgm:t>
    </dgm:pt>
    <dgm:pt modelId="{7ECC7039-4C14-4FAB-B27D-0A6428508440}" type="parTrans" cxnId="{8FF6AD59-F5C4-4493-97BB-014399E49717}">
      <dgm:prSet/>
      <dgm:spPr/>
      <dgm:t>
        <a:bodyPr/>
        <a:lstStyle/>
        <a:p>
          <a:endParaRPr lang="cs-CZ"/>
        </a:p>
      </dgm:t>
    </dgm:pt>
    <dgm:pt modelId="{8BEF4757-3BC1-46D1-B8EF-39FE416A1D99}" type="sibTrans" cxnId="{8FF6AD59-F5C4-4493-97BB-014399E49717}">
      <dgm:prSet/>
      <dgm:spPr/>
      <dgm:t>
        <a:bodyPr/>
        <a:lstStyle/>
        <a:p>
          <a:endParaRPr lang="cs-CZ"/>
        </a:p>
      </dgm:t>
    </dgm:pt>
    <dgm:pt modelId="{5EAED76F-D7C7-42A6-9C16-975654B1A178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V__</a:t>
          </a:r>
          <a:r>
            <a:rPr lang="cs-CZ" dirty="0" err="1" smtClean="0"/>
            <a:t>chřice</a:t>
          </a:r>
          <a:endParaRPr lang="cs-CZ" dirty="0"/>
        </a:p>
      </dgm:t>
    </dgm:pt>
    <dgm:pt modelId="{3D1F6903-A847-47C7-892E-48C1DF6B9D73}" type="parTrans" cxnId="{62A23624-6F19-414F-AA0C-C5F51907A9C5}">
      <dgm:prSet/>
      <dgm:spPr/>
      <dgm:t>
        <a:bodyPr/>
        <a:lstStyle/>
        <a:p>
          <a:endParaRPr lang="cs-CZ"/>
        </a:p>
      </dgm:t>
    </dgm:pt>
    <dgm:pt modelId="{0F39FA76-9430-4B21-B12F-8C3FDCFE204B}" type="sibTrans" cxnId="{62A23624-6F19-414F-AA0C-C5F51907A9C5}">
      <dgm:prSet/>
      <dgm:spPr/>
      <dgm:t>
        <a:bodyPr/>
        <a:lstStyle/>
        <a:p>
          <a:endParaRPr lang="cs-CZ"/>
        </a:p>
      </dgm:t>
    </dgm:pt>
    <dgm:pt modelId="{C2A4B052-03A4-4DFD-B7F7-91BBC5935815}">
      <dgm:prSet phldrT="[Text]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algn="l"/>
          <a:r>
            <a:rPr lang="cs-CZ" dirty="0" smtClean="0"/>
            <a:t>na </a:t>
          </a:r>
          <a:r>
            <a:rPr lang="cs-CZ" dirty="0" err="1" smtClean="0"/>
            <a:t>pov</a:t>
          </a:r>
          <a:r>
            <a:rPr lang="cs-CZ" dirty="0" smtClean="0"/>
            <a:t>__k</a:t>
          </a:r>
          <a:r>
            <a:rPr lang="cs-CZ" dirty="0" smtClean="0"/>
            <a:t>.</a:t>
          </a:r>
          <a:endParaRPr lang="cs-CZ" dirty="0"/>
        </a:p>
      </dgm:t>
    </dgm:pt>
    <dgm:pt modelId="{A2CC210F-8AA4-43C3-AFA6-D0BD81D492C9}" type="parTrans" cxnId="{CF453204-51CA-4F05-871E-C107F3944A17}">
      <dgm:prSet/>
      <dgm:spPr/>
      <dgm:t>
        <a:bodyPr/>
        <a:lstStyle/>
        <a:p>
          <a:endParaRPr lang="cs-CZ"/>
        </a:p>
      </dgm:t>
    </dgm:pt>
    <dgm:pt modelId="{65238DE2-56E1-47DA-A40B-80EF7A159235}" type="sibTrans" cxnId="{CF453204-51CA-4F05-871E-C107F3944A17}">
      <dgm:prSet/>
      <dgm:spPr/>
      <dgm:t>
        <a:bodyPr/>
        <a:lstStyle/>
        <a:p>
          <a:endParaRPr lang="cs-CZ"/>
        </a:p>
      </dgm:t>
    </dgm:pt>
    <dgm:pt modelId="{FB1A9E61-84E8-47A4-85EE-8D232795DC30}" type="pres">
      <dgm:prSet presAssocID="{D81480C2-F313-4B49-94B8-98EBAFE98C8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9050D2-946B-4B5C-A16E-E39A3B388C84}" type="pres">
      <dgm:prSet presAssocID="{002ACA10-3CB6-44C2-B5B6-FAE5E9C5C27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3DECD-BD64-4B29-B281-779129FD570F}" type="pres">
      <dgm:prSet presAssocID="{002ACA10-3CB6-44C2-B5B6-FAE5E9C5C279}" presName="spNode" presStyleCnt="0"/>
      <dgm:spPr/>
    </dgm:pt>
    <dgm:pt modelId="{1FD79918-7B97-4D1D-91F4-705CDE7F1636}" type="pres">
      <dgm:prSet presAssocID="{84A90D71-3C81-45A3-B596-E423FBD52EED}" presName="sibTrans" presStyleLbl="sibTrans1D1" presStyleIdx="0" presStyleCnt="5"/>
      <dgm:spPr/>
      <dgm:t>
        <a:bodyPr/>
        <a:lstStyle/>
        <a:p>
          <a:endParaRPr lang="cs-CZ"/>
        </a:p>
      </dgm:t>
    </dgm:pt>
    <dgm:pt modelId="{6033F814-3457-4563-A069-186FE282C06A}" type="pres">
      <dgm:prSet presAssocID="{FC1C3730-8182-42F2-A18E-21EC54E48A2B}" presName="node" presStyleLbl="node1" presStyleIdx="1" presStyleCnt="5" custScaleX="1302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79FDCB-B0EA-4241-B097-8888792A4726}" type="pres">
      <dgm:prSet presAssocID="{FC1C3730-8182-42F2-A18E-21EC54E48A2B}" presName="spNode" presStyleCnt="0"/>
      <dgm:spPr/>
    </dgm:pt>
    <dgm:pt modelId="{8A986DE5-E25C-4975-A079-91ABFE434E29}" type="pres">
      <dgm:prSet presAssocID="{8D5DA365-C650-4806-B391-B98ABCB92406}" presName="sibTrans" presStyleLbl="sibTrans1D1" presStyleIdx="1" presStyleCnt="5"/>
      <dgm:spPr/>
      <dgm:t>
        <a:bodyPr/>
        <a:lstStyle/>
        <a:p>
          <a:endParaRPr lang="cs-CZ"/>
        </a:p>
      </dgm:t>
    </dgm:pt>
    <dgm:pt modelId="{31BB3971-D8F8-4BAF-B5F2-260692DB4EAF}" type="pres">
      <dgm:prSet presAssocID="{0DEE1C0D-A3E3-4773-94C0-11B1631E084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AA55ED-3F81-413F-A862-FB3EC3DE28B2}" type="pres">
      <dgm:prSet presAssocID="{0DEE1C0D-A3E3-4773-94C0-11B1631E084C}" presName="spNode" presStyleCnt="0"/>
      <dgm:spPr/>
    </dgm:pt>
    <dgm:pt modelId="{2EDB1380-7505-44F1-9F7F-3F1CE6B7FE20}" type="pres">
      <dgm:prSet presAssocID="{8BEF4757-3BC1-46D1-B8EF-39FE416A1D99}" presName="sibTrans" presStyleLbl="sibTrans1D1" presStyleIdx="2" presStyleCnt="5"/>
      <dgm:spPr/>
      <dgm:t>
        <a:bodyPr/>
        <a:lstStyle/>
        <a:p>
          <a:endParaRPr lang="cs-CZ"/>
        </a:p>
      </dgm:t>
    </dgm:pt>
    <dgm:pt modelId="{235F1E66-AA94-44DF-B1F0-8F63B86E7F7A}" type="pres">
      <dgm:prSet presAssocID="{5EAED76F-D7C7-42A6-9C16-975654B1A178}" presName="node" presStyleLbl="node1" presStyleIdx="3" presStyleCnt="5" custScaleX="1133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CFDEE4-30DC-4D8E-B677-1C49DEAE0D70}" type="pres">
      <dgm:prSet presAssocID="{5EAED76F-D7C7-42A6-9C16-975654B1A178}" presName="spNode" presStyleCnt="0"/>
      <dgm:spPr/>
    </dgm:pt>
    <dgm:pt modelId="{BAEAA800-98AF-403E-AE02-D29F91FD3B80}" type="pres">
      <dgm:prSet presAssocID="{0F39FA76-9430-4B21-B12F-8C3FDCFE204B}" presName="sibTrans" presStyleLbl="sibTrans1D1" presStyleIdx="3" presStyleCnt="5"/>
      <dgm:spPr/>
      <dgm:t>
        <a:bodyPr/>
        <a:lstStyle/>
        <a:p>
          <a:endParaRPr lang="cs-CZ"/>
        </a:p>
      </dgm:t>
    </dgm:pt>
    <dgm:pt modelId="{5A8E637B-684A-4C7B-8738-D330C85835A7}" type="pres">
      <dgm:prSet presAssocID="{C2A4B052-03A4-4DFD-B7F7-91BBC5935815}" presName="node" presStyleLbl="node1" presStyleIdx="4" presStyleCnt="5" custScaleX="18249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0E13A8-B43C-4E4A-BB55-972BC7CFFCDF}" type="pres">
      <dgm:prSet presAssocID="{C2A4B052-03A4-4DFD-B7F7-91BBC5935815}" presName="spNode" presStyleCnt="0"/>
      <dgm:spPr/>
    </dgm:pt>
    <dgm:pt modelId="{5FD6222B-BF9C-4B94-92F4-537362765CBB}" type="pres">
      <dgm:prSet presAssocID="{65238DE2-56E1-47DA-A40B-80EF7A159235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794CBBB4-E9F4-4947-9F6F-4DEE55C26D42}" type="presOf" srcId="{8D5DA365-C650-4806-B391-B98ABCB92406}" destId="{8A986DE5-E25C-4975-A079-91ABFE434E29}" srcOrd="0" destOrd="0" presId="urn:microsoft.com/office/officeart/2005/8/layout/cycle6"/>
    <dgm:cxn modelId="{9DFC4502-8359-4C57-924B-E52FC427DB90}" type="presOf" srcId="{002ACA10-3CB6-44C2-B5B6-FAE5E9C5C279}" destId="{809050D2-946B-4B5C-A16E-E39A3B388C84}" srcOrd="0" destOrd="0" presId="urn:microsoft.com/office/officeart/2005/8/layout/cycle6"/>
    <dgm:cxn modelId="{62A23624-6F19-414F-AA0C-C5F51907A9C5}" srcId="{D81480C2-F313-4B49-94B8-98EBAFE98C89}" destId="{5EAED76F-D7C7-42A6-9C16-975654B1A178}" srcOrd="3" destOrd="0" parTransId="{3D1F6903-A847-47C7-892E-48C1DF6B9D73}" sibTransId="{0F39FA76-9430-4B21-B12F-8C3FDCFE204B}"/>
    <dgm:cxn modelId="{922E5836-2A22-443D-8E55-F64F17A26C47}" type="presOf" srcId="{0F39FA76-9430-4B21-B12F-8C3FDCFE204B}" destId="{BAEAA800-98AF-403E-AE02-D29F91FD3B80}" srcOrd="0" destOrd="0" presId="urn:microsoft.com/office/officeart/2005/8/layout/cycle6"/>
    <dgm:cxn modelId="{FFACED20-B282-4FB6-B795-E1D533670DA6}" type="presOf" srcId="{FC1C3730-8182-42F2-A18E-21EC54E48A2B}" destId="{6033F814-3457-4563-A069-186FE282C06A}" srcOrd="0" destOrd="0" presId="urn:microsoft.com/office/officeart/2005/8/layout/cycle6"/>
    <dgm:cxn modelId="{87825CF1-C8D7-415A-BC41-56CB728F5DD8}" type="presOf" srcId="{0DEE1C0D-A3E3-4773-94C0-11B1631E084C}" destId="{31BB3971-D8F8-4BAF-B5F2-260692DB4EAF}" srcOrd="0" destOrd="0" presId="urn:microsoft.com/office/officeart/2005/8/layout/cycle6"/>
    <dgm:cxn modelId="{8FF6AD59-F5C4-4493-97BB-014399E49717}" srcId="{D81480C2-F313-4B49-94B8-98EBAFE98C89}" destId="{0DEE1C0D-A3E3-4773-94C0-11B1631E084C}" srcOrd="2" destOrd="0" parTransId="{7ECC7039-4C14-4FAB-B27D-0A6428508440}" sibTransId="{8BEF4757-3BC1-46D1-B8EF-39FE416A1D99}"/>
    <dgm:cxn modelId="{E5543398-4EE4-43D0-82FF-959B45DA2B85}" type="presOf" srcId="{5EAED76F-D7C7-42A6-9C16-975654B1A178}" destId="{235F1E66-AA94-44DF-B1F0-8F63B86E7F7A}" srcOrd="0" destOrd="0" presId="urn:microsoft.com/office/officeart/2005/8/layout/cycle6"/>
    <dgm:cxn modelId="{9F5C75D6-E10A-4C66-B1A2-BED03FDB4C74}" type="presOf" srcId="{D81480C2-F313-4B49-94B8-98EBAFE98C89}" destId="{FB1A9E61-84E8-47A4-85EE-8D232795DC30}" srcOrd="0" destOrd="0" presId="urn:microsoft.com/office/officeart/2005/8/layout/cycle6"/>
    <dgm:cxn modelId="{2F5789C4-E191-4ADB-9D86-27D0E6DA6089}" type="presOf" srcId="{65238DE2-56E1-47DA-A40B-80EF7A159235}" destId="{5FD6222B-BF9C-4B94-92F4-537362765CBB}" srcOrd="0" destOrd="0" presId="urn:microsoft.com/office/officeart/2005/8/layout/cycle6"/>
    <dgm:cxn modelId="{8DAC5C31-7362-40DA-AE65-92906704CCFA}" type="presOf" srcId="{8BEF4757-3BC1-46D1-B8EF-39FE416A1D99}" destId="{2EDB1380-7505-44F1-9F7F-3F1CE6B7FE20}" srcOrd="0" destOrd="0" presId="urn:microsoft.com/office/officeart/2005/8/layout/cycle6"/>
    <dgm:cxn modelId="{BABD02F7-0C4F-4059-992D-7A6085B3B88E}" type="presOf" srcId="{C2A4B052-03A4-4DFD-B7F7-91BBC5935815}" destId="{5A8E637B-684A-4C7B-8738-D330C85835A7}" srcOrd="0" destOrd="0" presId="urn:microsoft.com/office/officeart/2005/8/layout/cycle6"/>
    <dgm:cxn modelId="{CF453204-51CA-4F05-871E-C107F3944A17}" srcId="{D81480C2-F313-4B49-94B8-98EBAFE98C89}" destId="{C2A4B052-03A4-4DFD-B7F7-91BBC5935815}" srcOrd="4" destOrd="0" parTransId="{A2CC210F-8AA4-43C3-AFA6-D0BD81D492C9}" sibTransId="{65238DE2-56E1-47DA-A40B-80EF7A159235}"/>
    <dgm:cxn modelId="{56D67A6A-A39C-41E7-B28E-A2C9933B3DB4}" type="presOf" srcId="{84A90D71-3C81-45A3-B596-E423FBD52EED}" destId="{1FD79918-7B97-4D1D-91F4-705CDE7F1636}" srcOrd="0" destOrd="0" presId="urn:microsoft.com/office/officeart/2005/8/layout/cycle6"/>
    <dgm:cxn modelId="{F5B6FB5A-9C66-4B4D-A403-DD429DDE400D}" srcId="{D81480C2-F313-4B49-94B8-98EBAFE98C89}" destId="{FC1C3730-8182-42F2-A18E-21EC54E48A2B}" srcOrd="1" destOrd="0" parTransId="{9001A579-B6CB-44A9-AC50-9C0F2EC10659}" sibTransId="{8D5DA365-C650-4806-B391-B98ABCB92406}"/>
    <dgm:cxn modelId="{AA41731F-4853-4A6A-A37D-2D56BB2B766A}" srcId="{D81480C2-F313-4B49-94B8-98EBAFE98C89}" destId="{002ACA10-3CB6-44C2-B5B6-FAE5E9C5C279}" srcOrd="0" destOrd="0" parTransId="{4922CFFC-BF22-46B8-8A7D-C299A785AA1E}" sibTransId="{84A90D71-3C81-45A3-B596-E423FBD52EED}"/>
    <dgm:cxn modelId="{8FD7C553-9A4F-40BD-9D57-B185A805141F}" type="presParOf" srcId="{FB1A9E61-84E8-47A4-85EE-8D232795DC30}" destId="{809050D2-946B-4B5C-A16E-E39A3B388C84}" srcOrd="0" destOrd="0" presId="urn:microsoft.com/office/officeart/2005/8/layout/cycle6"/>
    <dgm:cxn modelId="{8FA237FA-4D16-4D3F-B937-2A10D162ED0D}" type="presParOf" srcId="{FB1A9E61-84E8-47A4-85EE-8D232795DC30}" destId="{1073DECD-BD64-4B29-B281-779129FD570F}" srcOrd="1" destOrd="0" presId="urn:microsoft.com/office/officeart/2005/8/layout/cycle6"/>
    <dgm:cxn modelId="{0A9C7DFB-AFCB-4A72-8AE1-83D35E7EC761}" type="presParOf" srcId="{FB1A9E61-84E8-47A4-85EE-8D232795DC30}" destId="{1FD79918-7B97-4D1D-91F4-705CDE7F1636}" srcOrd="2" destOrd="0" presId="urn:microsoft.com/office/officeart/2005/8/layout/cycle6"/>
    <dgm:cxn modelId="{C4B8D97E-1729-4542-B19C-04E63C0D438E}" type="presParOf" srcId="{FB1A9E61-84E8-47A4-85EE-8D232795DC30}" destId="{6033F814-3457-4563-A069-186FE282C06A}" srcOrd="3" destOrd="0" presId="urn:microsoft.com/office/officeart/2005/8/layout/cycle6"/>
    <dgm:cxn modelId="{9E7DE1A8-D718-4F85-B663-2CF5B0A0B660}" type="presParOf" srcId="{FB1A9E61-84E8-47A4-85EE-8D232795DC30}" destId="{5979FDCB-B0EA-4241-B097-8888792A4726}" srcOrd="4" destOrd="0" presId="urn:microsoft.com/office/officeart/2005/8/layout/cycle6"/>
    <dgm:cxn modelId="{CF84C410-D980-4C84-8AD8-F01A052B9D59}" type="presParOf" srcId="{FB1A9E61-84E8-47A4-85EE-8D232795DC30}" destId="{8A986DE5-E25C-4975-A079-91ABFE434E29}" srcOrd="5" destOrd="0" presId="urn:microsoft.com/office/officeart/2005/8/layout/cycle6"/>
    <dgm:cxn modelId="{63E34517-4EBA-4FEF-8C31-1D4FDEC66FEF}" type="presParOf" srcId="{FB1A9E61-84E8-47A4-85EE-8D232795DC30}" destId="{31BB3971-D8F8-4BAF-B5F2-260692DB4EAF}" srcOrd="6" destOrd="0" presId="urn:microsoft.com/office/officeart/2005/8/layout/cycle6"/>
    <dgm:cxn modelId="{C49CF357-5888-44AE-A277-55499B47D108}" type="presParOf" srcId="{FB1A9E61-84E8-47A4-85EE-8D232795DC30}" destId="{69AA55ED-3F81-413F-A862-FB3EC3DE28B2}" srcOrd="7" destOrd="0" presId="urn:microsoft.com/office/officeart/2005/8/layout/cycle6"/>
    <dgm:cxn modelId="{84E44E63-A105-4A3D-A273-C73ADA86221C}" type="presParOf" srcId="{FB1A9E61-84E8-47A4-85EE-8D232795DC30}" destId="{2EDB1380-7505-44F1-9F7F-3F1CE6B7FE20}" srcOrd="8" destOrd="0" presId="urn:microsoft.com/office/officeart/2005/8/layout/cycle6"/>
    <dgm:cxn modelId="{25F8D5AB-1872-4ECE-A80E-9C516D3D3030}" type="presParOf" srcId="{FB1A9E61-84E8-47A4-85EE-8D232795DC30}" destId="{235F1E66-AA94-44DF-B1F0-8F63B86E7F7A}" srcOrd="9" destOrd="0" presId="urn:microsoft.com/office/officeart/2005/8/layout/cycle6"/>
    <dgm:cxn modelId="{3B8A88B2-B4EB-4309-B336-0F05E2EFB756}" type="presParOf" srcId="{FB1A9E61-84E8-47A4-85EE-8D232795DC30}" destId="{81CFDEE4-30DC-4D8E-B677-1C49DEAE0D70}" srcOrd="10" destOrd="0" presId="urn:microsoft.com/office/officeart/2005/8/layout/cycle6"/>
    <dgm:cxn modelId="{FDEC8495-EF74-4A8E-AAB4-F0BCDF127C6A}" type="presParOf" srcId="{FB1A9E61-84E8-47A4-85EE-8D232795DC30}" destId="{BAEAA800-98AF-403E-AE02-D29F91FD3B80}" srcOrd="11" destOrd="0" presId="urn:microsoft.com/office/officeart/2005/8/layout/cycle6"/>
    <dgm:cxn modelId="{4D9FCE7E-FFFF-4734-AA8E-21CC65F86280}" type="presParOf" srcId="{FB1A9E61-84E8-47A4-85EE-8D232795DC30}" destId="{5A8E637B-684A-4C7B-8738-D330C85835A7}" srcOrd="12" destOrd="0" presId="urn:microsoft.com/office/officeart/2005/8/layout/cycle6"/>
    <dgm:cxn modelId="{71993D22-38C2-4DC8-99C4-B33A5C93C0F8}" type="presParOf" srcId="{FB1A9E61-84E8-47A4-85EE-8D232795DC30}" destId="{390E13A8-B43C-4E4A-BB55-972BC7CFFCDF}" srcOrd="13" destOrd="0" presId="urn:microsoft.com/office/officeart/2005/8/layout/cycle6"/>
    <dgm:cxn modelId="{B4C2780E-94DE-49B1-8038-E7D25D381517}" type="presParOf" srcId="{FB1A9E61-84E8-47A4-85EE-8D232795DC30}" destId="{5FD6222B-BF9C-4B94-92F4-537362765CBB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F2A82CD-B7C6-48EB-9113-65A3546D12B4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26938C-08A2-4C65-81E7-402B9CED1DD3}">
      <dgm:prSet phldrT="[Text]"/>
      <dgm:spPr>
        <a:solidFill>
          <a:srgbClr val="00B0F0"/>
        </a:solidFill>
      </dgm:spPr>
      <dgm:t>
        <a:bodyPr/>
        <a:lstStyle/>
        <a:p>
          <a:r>
            <a:rPr lang="cs-CZ" smtClean="0"/>
            <a:t>z__vá</a:t>
          </a:r>
          <a:endParaRPr lang="cs-CZ" dirty="0"/>
        </a:p>
      </dgm:t>
    </dgm:pt>
    <dgm:pt modelId="{911E41E7-85F6-4894-8D33-8D0B8CF42B28}" type="parTrans" cxnId="{913A98D5-D2A5-4E84-9597-C7BC69799342}">
      <dgm:prSet/>
      <dgm:spPr/>
      <dgm:t>
        <a:bodyPr/>
        <a:lstStyle/>
        <a:p>
          <a:endParaRPr lang="cs-CZ"/>
        </a:p>
      </dgm:t>
    </dgm:pt>
    <dgm:pt modelId="{0560D33A-C6CF-44EA-A26F-67490B4CA99A}" type="sibTrans" cxnId="{913A98D5-D2A5-4E84-9597-C7BC69799342}">
      <dgm:prSet/>
      <dgm:spPr/>
      <dgm:t>
        <a:bodyPr/>
        <a:lstStyle/>
        <a:p>
          <a:endParaRPr lang="cs-CZ"/>
        </a:p>
      </dgm:t>
    </dgm:pt>
    <dgm:pt modelId="{E2ACD771-3A2B-4C14-B1D9-3F6968EF8D4C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err="1" smtClean="0"/>
            <a:t>brz</a:t>
          </a:r>
          <a:r>
            <a:rPr lang="cs-CZ" dirty="0" smtClean="0"/>
            <a:t>__,</a:t>
          </a:r>
          <a:endParaRPr lang="cs-CZ" dirty="0"/>
        </a:p>
      </dgm:t>
    </dgm:pt>
    <dgm:pt modelId="{0C59F8F8-DF77-4C8E-A184-CB013687A7CE}" type="parTrans" cxnId="{424E198C-904C-42A5-9126-F3BE96EB66A6}">
      <dgm:prSet/>
      <dgm:spPr/>
      <dgm:t>
        <a:bodyPr/>
        <a:lstStyle/>
        <a:p>
          <a:endParaRPr lang="cs-CZ"/>
        </a:p>
      </dgm:t>
    </dgm:pt>
    <dgm:pt modelId="{70E6029A-7398-45CC-A809-BF62E268D8F5}" type="sibTrans" cxnId="{424E198C-904C-42A5-9126-F3BE96EB66A6}">
      <dgm:prSet/>
      <dgm:spPr/>
      <dgm:t>
        <a:bodyPr/>
        <a:lstStyle/>
        <a:p>
          <a:endParaRPr lang="cs-CZ"/>
        </a:p>
      </dgm:t>
    </dgm:pt>
    <dgm:pt modelId="{7B54D3DE-2FC3-4B69-839A-5C6BE291C065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err="1" smtClean="0"/>
            <a:t>Z__ta</a:t>
          </a:r>
          <a:endParaRPr lang="cs-CZ" dirty="0"/>
        </a:p>
      </dgm:t>
    </dgm:pt>
    <dgm:pt modelId="{3A8C951E-1B8C-47B4-AF6C-342E4A2A3433}" type="parTrans" cxnId="{88E76443-8E1B-4599-B9BD-C99DFC6FBF12}">
      <dgm:prSet/>
      <dgm:spPr/>
      <dgm:t>
        <a:bodyPr/>
        <a:lstStyle/>
        <a:p>
          <a:endParaRPr lang="cs-CZ"/>
        </a:p>
      </dgm:t>
    </dgm:pt>
    <dgm:pt modelId="{35F0C86B-2479-40C2-8190-6E00104DDF85}" type="sibTrans" cxnId="{88E76443-8E1B-4599-B9BD-C99DFC6FBF12}">
      <dgm:prSet/>
      <dgm:spPr/>
      <dgm:t>
        <a:bodyPr/>
        <a:lstStyle/>
        <a:p>
          <a:endParaRPr lang="cs-CZ"/>
        </a:p>
      </dgm:t>
    </dgm:pt>
    <dgm:pt modelId="{E97BFAC4-55C6-4571-85BD-0257382949A9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err="1" smtClean="0"/>
            <a:t>brz</a:t>
          </a:r>
          <a:r>
            <a:rPr lang="cs-CZ" dirty="0" smtClean="0"/>
            <a:t>__</a:t>
          </a:r>
          <a:r>
            <a:rPr lang="cs-CZ" dirty="0" err="1" smtClean="0"/>
            <a:t>čko</a:t>
          </a:r>
          <a:r>
            <a:rPr lang="cs-CZ" dirty="0" smtClean="0"/>
            <a:t>.</a:t>
          </a:r>
          <a:endParaRPr lang="cs-CZ" dirty="0"/>
        </a:p>
      </dgm:t>
    </dgm:pt>
    <dgm:pt modelId="{64861C75-700F-4591-A5BC-E89E40B37C37}" type="parTrans" cxnId="{CC8D3603-9B84-4F66-9018-14B080EE8228}">
      <dgm:prSet/>
      <dgm:spPr/>
      <dgm:t>
        <a:bodyPr/>
        <a:lstStyle/>
        <a:p>
          <a:endParaRPr lang="cs-CZ"/>
        </a:p>
      </dgm:t>
    </dgm:pt>
    <dgm:pt modelId="{6841C79F-DC5D-4734-8352-CEAF2BCE95ED}" type="sibTrans" cxnId="{CC8D3603-9B84-4F66-9018-14B080EE8228}">
      <dgm:prSet/>
      <dgm:spPr/>
      <dgm:t>
        <a:bodyPr/>
        <a:lstStyle/>
        <a:p>
          <a:endParaRPr lang="cs-CZ"/>
        </a:p>
      </dgm:t>
    </dgm:pt>
    <dgm:pt modelId="{F71F9490-1DAC-421F-866C-5991FAB61A30}">
      <dgm:prSet phldrT="[Text]"/>
      <dgm:spPr>
        <a:solidFill>
          <a:srgbClr val="FF0000"/>
        </a:solidFill>
      </dgm:spPr>
      <dgm:t>
        <a:bodyPr/>
        <a:lstStyle/>
        <a:p>
          <a:pPr algn="l"/>
          <a:r>
            <a:rPr lang="cs-CZ" dirty="0" smtClean="0"/>
            <a:t>v </a:t>
          </a:r>
          <a:r>
            <a:rPr lang="cs-CZ" dirty="0" err="1" smtClean="0"/>
            <a:t>z__mě</a:t>
          </a:r>
          <a:endParaRPr lang="cs-CZ" dirty="0"/>
        </a:p>
      </dgm:t>
    </dgm:pt>
    <dgm:pt modelId="{51374707-5B80-4002-BA19-90AA178F1A43}" type="parTrans" cxnId="{0801ED6F-9D46-4A14-BEBE-B4B5BB2613B0}">
      <dgm:prSet/>
      <dgm:spPr/>
      <dgm:t>
        <a:bodyPr/>
        <a:lstStyle/>
        <a:p>
          <a:endParaRPr lang="cs-CZ"/>
        </a:p>
      </dgm:t>
    </dgm:pt>
    <dgm:pt modelId="{190873ED-07B4-406F-AD5A-B97674DA230A}" type="sibTrans" cxnId="{0801ED6F-9D46-4A14-BEBE-B4B5BB2613B0}">
      <dgm:prSet/>
      <dgm:spPr/>
      <dgm:t>
        <a:bodyPr/>
        <a:lstStyle/>
        <a:p>
          <a:endParaRPr lang="cs-CZ"/>
        </a:p>
      </dgm:t>
    </dgm:pt>
    <dgm:pt modelId="{6224821A-2611-49C4-A581-136811E48222}" type="pres">
      <dgm:prSet presAssocID="{EF2A82CD-B7C6-48EB-9113-65A3546D12B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4F6E96-87E5-430A-8123-BE620B6F7C59}" type="pres">
      <dgm:prSet presAssocID="{F726938C-08A2-4C65-81E7-402B9CED1DD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7F9548-D6E7-4A66-9878-B1D40BA1B55A}" type="pres">
      <dgm:prSet presAssocID="{F726938C-08A2-4C65-81E7-402B9CED1DD3}" presName="spNode" presStyleCnt="0"/>
      <dgm:spPr/>
    </dgm:pt>
    <dgm:pt modelId="{159F314D-8B5A-42C2-85CF-4D4BB5BC35CE}" type="pres">
      <dgm:prSet presAssocID="{0560D33A-C6CF-44EA-A26F-67490B4CA99A}" presName="sibTrans" presStyleLbl="sibTrans1D1" presStyleIdx="0" presStyleCnt="5"/>
      <dgm:spPr/>
      <dgm:t>
        <a:bodyPr/>
        <a:lstStyle/>
        <a:p>
          <a:endParaRPr lang="cs-CZ"/>
        </a:p>
      </dgm:t>
    </dgm:pt>
    <dgm:pt modelId="{43658BC1-09AD-4293-9115-235A88EAAA60}" type="pres">
      <dgm:prSet presAssocID="{E2ACD771-3A2B-4C14-B1D9-3F6968EF8D4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E5D7E3-1C53-42AA-B8FE-013377BE123E}" type="pres">
      <dgm:prSet presAssocID="{E2ACD771-3A2B-4C14-B1D9-3F6968EF8D4C}" presName="spNode" presStyleCnt="0"/>
      <dgm:spPr/>
    </dgm:pt>
    <dgm:pt modelId="{BE02D45B-FE18-4FF1-B400-B78D3F9BFB58}" type="pres">
      <dgm:prSet presAssocID="{70E6029A-7398-45CC-A809-BF62E268D8F5}" presName="sibTrans" presStyleLbl="sibTrans1D1" presStyleIdx="1" presStyleCnt="5"/>
      <dgm:spPr/>
      <dgm:t>
        <a:bodyPr/>
        <a:lstStyle/>
        <a:p>
          <a:endParaRPr lang="cs-CZ"/>
        </a:p>
      </dgm:t>
    </dgm:pt>
    <dgm:pt modelId="{F3F8C7DC-024B-4A8C-8594-33A8BED6B028}" type="pres">
      <dgm:prSet presAssocID="{7B54D3DE-2FC3-4B69-839A-5C6BE291C06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3FA22E-21CB-41D5-B5F9-2C9FD2C61CF8}" type="pres">
      <dgm:prSet presAssocID="{7B54D3DE-2FC3-4B69-839A-5C6BE291C065}" presName="spNode" presStyleCnt="0"/>
      <dgm:spPr/>
    </dgm:pt>
    <dgm:pt modelId="{B823EB68-C531-4F4C-A66B-589962967044}" type="pres">
      <dgm:prSet presAssocID="{35F0C86B-2479-40C2-8190-6E00104DDF85}" presName="sibTrans" presStyleLbl="sibTrans1D1" presStyleIdx="2" presStyleCnt="5"/>
      <dgm:spPr/>
      <dgm:t>
        <a:bodyPr/>
        <a:lstStyle/>
        <a:p>
          <a:endParaRPr lang="cs-CZ"/>
        </a:p>
      </dgm:t>
    </dgm:pt>
    <dgm:pt modelId="{700F1CA7-369B-43FB-81AD-DDD71342B15D}" type="pres">
      <dgm:prSet presAssocID="{E97BFAC4-55C6-4571-85BD-0257382949A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CC474A-AD35-4B5C-B885-9080C550BCE1}" type="pres">
      <dgm:prSet presAssocID="{E97BFAC4-55C6-4571-85BD-0257382949A9}" presName="spNode" presStyleCnt="0"/>
      <dgm:spPr/>
    </dgm:pt>
    <dgm:pt modelId="{493A5885-1BCB-4D0C-9444-E06D32A52E77}" type="pres">
      <dgm:prSet presAssocID="{6841C79F-DC5D-4734-8352-CEAF2BCE95ED}" presName="sibTrans" presStyleLbl="sibTrans1D1" presStyleIdx="3" presStyleCnt="5"/>
      <dgm:spPr/>
      <dgm:t>
        <a:bodyPr/>
        <a:lstStyle/>
        <a:p>
          <a:endParaRPr lang="cs-CZ"/>
        </a:p>
      </dgm:t>
    </dgm:pt>
    <dgm:pt modelId="{A4FBBFBD-D148-4819-90CE-C5AA20BD1AEB}" type="pres">
      <dgm:prSet presAssocID="{F71F9490-1DAC-421F-866C-5991FAB61A30}" presName="node" presStyleLbl="node1" presStyleIdx="4" presStyleCnt="5" custScaleX="1410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E2C0CF-B626-4487-8767-385F3CD94BDD}" type="pres">
      <dgm:prSet presAssocID="{F71F9490-1DAC-421F-866C-5991FAB61A30}" presName="spNode" presStyleCnt="0"/>
      <dgm:spPr/>
    </dgm:pt>
    <dgm:pt modelId="{04511350-D8BA-4AEC-BDA1-A96897C01019}" type="pres">
      <dgm:prSet presAssocID="{190873ED-07B4-406F-AD5A-B97674DA230A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E3E3E7FD-0D84-4221-A76A-FCB3A277F418}" type="presOf" srcId="{E97BFAC4-55C6-4571-85BD-0257382949A9}" destId="{700F1CA7-369B-43FB-81AD-DDD71342B15D}" srcOrd="0" destOrd="0" presId="urn:microsoft.com/office/officeart/2005/8/layout/cycle6"/>
    <dgm:cxn modelId="{424E198C-904C-42A5-9126-F3BE96EB66A6}" srcId="{EF2A82CD-B7C6-48EB-9113-65A3546D12B4}" destId="{E2ACD771-3A2B-4C14-B1D9-3F6968EF8D4C}" srcOrd="1" destOrd="0" parTransId="{0C59F8F8-DF77-4C8E-A184-CB013687A7CE}" sibTransId="{70E6029A-7398-45CC-A809-BF62E268D8F5}"/>
    <dgm:cxn modelId="{88E76443-8E1B-4599-B9BD-C99DFC6FBF12}" srcId="{EF2A82CD-B7C6-48EB-9113-65A3546D12B4}" destId="{7B54D3DE-2FC3-4B69-839A-5C6BE291C065}" srcOrd="2" destOrd="0" parTransId="{3A8C951E-1B8C-47B4-AF6C-342E4A2A3433}" sibTransId="{35F0C86B-2479-40C2-8190-6E00104DDF85}"/>
    <dgm:cxn modelId="{E340B6A8-9218-43E0-B7B7-4D4D570F0E3B}" type="presOf" srcId="{EF2A82CD-B7C6-48EB-9113-65A3546D12B4}" destId="{6224821A-2611-49C4-A581-136811E48222}" srcOrd="0" destOrd="0" presId="urn:microsoft.com/office/officeart/2005/8/layout/cycle6"/>
    <dgm:cxn modelId="{0801ED6F-9D46-4A14-BEBE-B4B5BB2613B0}" srcId="{EF2A82CD-B7C6-48EB-9113-65A3546D12B4}" destId="{F71F9490-1DAC-421F-866C-5991FAB61A30}" srcOrd="4" destOrd="0" parTransId="{51374707-5B80-4002-BA19-90AA178F1A43}" sibTransId="{190873ED-07B4-406F-AD5A-B97674DA230A}"/>
    <dgm:cxn modelId="{4F75EBD5-5D38-4288-A73B-2091A6AF88F7}" type="presOf" srcId="{F726938C-08A2-4C65-81E7-402B9CED1DD3}" destId="{704F6E96-87E5-430A-8123-BE620B6F7C59}" srcOrd="0" destOrd="0" presId="urn:microsoft.com/office/officeart/2005/8/layout/cycle6"/>
    <dgm:cxn modelId="{4C7D620D-AC9F-4521-BB95-03D79C42A833}" type="presOf" srcId="{190873ED-07B4-406F-AD5A-B97674DA230A}" destId="{04511350-D8BA-4AEC-BDA1-A96897C01019}" srcOrd="0" destOrd="0" presId="urn:microsoft.com/office/officeart/2005/8/layout/cycle6"/>
    <dgm:cxn modelId="{5CA84E91-DFB2-4A8D-AFFC-BEAE4811A259}" type="presOf" srcId="{70E6029A-7398-45CC-A809-BF62E268D8F5}" destId="{BE02D45B-FE18-4FF1-B400-B78D3F9BFB58}" srcOrd="0" destOrd="0" presId="urn:microsoft.com/office/officeart/2005/8/layout/cycle6"/>
    <dgm:cxn modelId="{913A98D5-D2A5-4E84-9597-C7BC69799342}" srcId="{EF2A82CD-B7C6-48EB-9113-65A3546D12B4}" destId="{F726938C-08A2-4C65-81E7-402B9CED1DD3}" srcOrd="0" destOrd="0" parTransId="{911E41E7-85F6-4894-8D33-8D0B8CF42B28}" sibTransId="{0560D33A-C6CF-44EA-A26F-67490B4CA99A}"/>
    <dgm:cxn modelId="{75B9B20A-620B-47B7-A57C-EE0486C58DAB}" type="presOf" srcId="{0560D33A-C6CF-44EA-A26F-67490B4CA99A}" destId="{159F314D-8B5A-42C2-85CF-4D4BB5BC35CE}" srcOrd="0" destOrd="0" presId="urn:microsoft.com/office/officeart/2005/8/layout/cycle6"/>
    <dgm:cxn modelId="{1C38E185-8658-4653-9FA6-7E9DAE45F437}" type="presOf" srcId="{6841C79F-DC5D-4734-8352-CEAF2BCE95ED}" destId="{493A5885-1BCB-4D0C-9444-E06D32A52E77}" srcOrd="0" destOrd="0" presId="urn:microsoft.com/office/officeart/2005/8/layout/cycle6"/>
    <dgm:cxn modelId="{EEEBE31B-C233-48E9-A495-4E1A686C13E6}" type="presOf" srcId="{E2ACD771-3A2B-4C14-B1D9-3F6968EF8D4C}" destId="{43658BC1-09AD-4293-9115-235A88EAAA60}" srcOrd="0" destOrd="0" presId="urn:microsoft.com/office/officeart/2005/8/layout/cycle6"/>
    <dgm:cxn modelId="{CC8D3603-9B84-4F66-9018-14B080EE8228}" srcId="{EF2A82CD-B7C6-48EB-9113-65A3546D12B4}" destId="{E97BFAC4-55C6-4571-85BD-0257382949A9}" srcOrd="3" destOrd="0" parTransId="{64861C75-700F-4591-A5BC-E89E40B37C37}" sibTransId="{6841C79F-DC5D-4734-8352-CEAF2BCE95ED}"/>
    <dgm:cxn modelId="{B4AC57E5-406E-47D0-9F14-319ADDA5693B}" type="presOf" srcId="{35F0C86B-2479-40C2-8190-6E00104DDF85}" destId="{B823EB68-C531-4F4C-A66B-589962967044}" srcOrd="0" destOrd="0" presId="urn:microsoft.com/office/officeart/2005/8/layout/cycle6"/>
    <dgm:cxn modelId="{4AB8A45C-B343-4021-89C4-79BA8E9DB788}" type="presOf" srcId="{7B54D3DE-2FC3-4B69-839A-5C6BE291C065}" destId="{F3F8C7DC-024B-4A8C-8594-33A8BED6B028}" srcOrd="0" destOrd="0" presId="urn:microsoft.com/office/officeart/2005/8/layout/cycle6"/>
    <dgm:cxn modelId="{24CD93BE-2A08-4D58-8095-4E3B3B44B284}" type="presOf" srcId="{F71F9490-1DAC-421F-866C-5991FAB61A30}" destId="{A4FBBFBD-D148-4819-90CE-C5AA20BD1AEB}" srcOrd="0" destOrd="0" presId="urn:microsoft.com/office/officeart/2005/8/layout/cycle6"/>
    <dgm:cxn modelId="{34C3FD4D-51A2-4922-8A92-226C68B23596}" type="presParOf" srcId="{6224821A-2611-49C4-A581-136811E48222}" destId="{704F6E96-87E5-430A-8123-BE620B6F7C59}" srcOrd="0" destOrd="0" presId="urn:microsoft.com/office/officeart/2005/8/layout/cycle6"/>
    <dgm:cxn modelId="{92E994E5-F6DE-49FC-952B-DE34AE07B193}" type="presParOf" srcId="{6224821A-2611-49C4-A581-136811E48222}" destId="{657F9548-D6E7-4A66-9878-B1D40BA1B55A}" srcOrd="1" destOrd="0" presId="urn:microsoft.com/office/officeart/2005/8/layout/cycle6"/>
    <dgm:cxn modelId="{D523A1CF-0CAC-4F96-9E37-6BF637DF9146}" type="presParOf" srcId="{6224821A-2611-49C4-A581-136811E48222}" destId="{159F314D-8B5A-42C2-85CF-4D4BB5BC35CE}" srcOrd="2" destOrd="0" presId="urn:microsoft.com/office/officeart/2005/8/layout/cycle6"/>
    <dgm:cxn modelId="{4B8DA39E-D6D7-47BC-AE4E-3CA7682DAB5B}" type="presParOf" srcId="{6224821A-2611-49C4-A581-136811E48222}" destId="{43658BC1-09AD-4293-9115-235A88EAAA60}" srcOrd="3" destOrd="0" presId="urn:microsoft.com/office/officeart/2005/8/layout/cycle6"/>
    <dgm:cxn modelId="{3D9BDCDA-90F4-4E06-ABCC-C87FA103EFC9}" type="presParOf" srcId="{6224821A-2611-49C4-A581-136811E48222}" destId="{E0E5D7E3-1C53-42AA-B8FE-013377BE123E}" srcOrd="4" destOrd="0" presId="urn:microsoft.com/office/officeart/2005/8/layout/cycle6"/>
    <dgm:cxn modelId="{2413A836-34F0-4AF5-9C5B-4CD2B88247FB}" type="presParOf" srcId="{6224821A-2611-49C4-A581-136811E48222}" destId="{BE02D45B-FE18-4FF1-B400-B78D3F9BFB58}" srcOrd="5" destOrd="0" presId="urn:microsoft.com/office/officeart/2005/8/layout/cycle6"/>
    <dgm:cxn modelId="{6DC4DE7A-3398-4654-96B2-CD4556B374F8}" type="presParOf" srcId="{6224821A-2611-49C4-A581-136811E48222}" destId="{F3F8C7DC-024B-4A8C-8594-33A8BED6B028}" srcOrd="6" destOrd="0" presId="urn:microsoft.com/office/officeart/2005/8/layout/cycle6"/>
    <dgm:cxn modelId="{9FC72637-F36E-41B2-85A0-BDCD4D3B69FD}" type="presParOf" srcId="{6224821A-2611-49C4-A581-136811E48222}" destId="{763FA22E-21CB-41D5-B5F9-2C9FD2C61CF8}" srcOrd="7" destOrd="0" presId="urn:microsoft.com/office/officeart/2005/8/layout/cycle6"/>
    <dgm:cxn modelId="{1AE418D7-3121-4963-ADE3-0268EBC668D5}" type="presParOf" srcId="{6224821A-2611-49C4-A581-136811E48222}" destId="{B823EB68-C531-4F4C-A66B-589962967044}" srcOrd="8" destOrd="0" presId="urn:microsoft.com/office/officeart/2005/8/layout/cycle6"/>
    <dgm:cxn modelId="{39E57871-A860-42C8-A077-6588235470F5}" type="presParOf" srcId="{6224821A-2611-49C4-A581-136811E48222}" destId="{700F1CA7-369B-43FB-81AD-DDD71342B15D}" srcOrd="9" destOrd="0" presId="urn:microsoft.com/office/officeart/2005/8/layout/cycle6"/>
    <dgm:cxn modelId="{AD2D62BD-18C4-4DAB-922F-69DFEB99964E}" type="presParOf" srcId="{6224821A-2611-49C4-A581-136811E48222}" destId="{9DCC474A-AD35-4B5C-B885-9080C550BCE1}" srcOrd="10" destOrd="0" presId="urn:microsoft.com/office/officeart/2005/8/layout/cycle6"/>
    <dgm:cxn modelId="{6E358C05-87D2-402A-B79A-C84CA5FB0E97}" type="presParOf" srcId="{6224821A-2611-49C4-A581-136811E48222}" destId="{493A5885-1BCB-4D0C-9444-E06D32A52E77}" srcOrd="11" destOrd="0" presId="urn:microsoft.com/office/officeart/2005/8/layout/cycle6"/>
    <dgm:cxn modelId="{BE8DD6EE-74D6-47B7-89B6-C09B698851CF}" type="presParOf" srcId="{6224821A-2611-49C4-A581-136811E48222}" destId="{A4FBBFBD-D148-4819-90CE-C5AA20BD1AEB}" srcOrd="12" destOrd="0" presId="urn:microsoft.com/office/officeart/2005/8/layout/cycle6"/>
    <dgm:cxn modelId="{298B924A-1159-41EF-A0B4-42FFA9645E52}" type="presParOf" srcId="{6224821A-2611-49C4-A581-136811E48222}" destId="{81E2C0CF-B626-4487-8767-385F3CD94BDD}" srcOrd="13" destOrd="0" presId="urn:microsoft.com/office/officeart/2005/8/layout/cycle6"/>
    <dgm:cxn modelId="{086DE497-FD05-4772-AA1A-590F77651D5E}" type="presParOf" srcId="{6224821A-2611-49C4-A581-136811E48222}" destId="{04511350-D8BA-4AEC-BDA1-A96897C01019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755BD-9D19-43EA-BED5-8CA4A5CA0B3F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sb</a:t>
          </a:r>
          <a:r>
            <a:rPr lang="cs-CZ" sz="2100" kern="1200" dirty="0" smtClean="0"/>
            <a:t>__</a:t>
          </a:r>
          <a:r>
            <a:rPr lang="cs-CZ" sz="2100" kern="1200" dirty="0" err="1" smtClean="0"/>
            <a:t>ral</a:t>
          </a:r>
          <a:endParaRPr lang="cs-CZ" sz="2100" kern="1200" dirty="0"/>
        </a:p>
      </dsp:txBody>
      <dsp:txXfrm>
        <a:off x="2422865" y="44730"/>
        <a:ext cx="1250268" cy="783022"/>
      </dsp:txXfrm>
    </dsp:sp>
    <dsp:sp modelId="{4258B85C-2FD7-4B76-B656-A4DC706B59EC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09246" y="137594"/>
              </a:moveTo>
              <a:arcTo wR="1732594" hR="1732594" stAng="17579295" swAng="1959991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403BB-5D02-437F-B328-FA7D1B87B12F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B__</a:t>
          </a:r>
          <a:r>
            <a:rPr lang="cs-CZ" sz="2100" kern="1200" dirty="0" err="1" smtClean="0"/>
            <a:t>strý</a:t>
          </a:r>
          <a:endParaRPr lang="cs-CZ" sz="2100" kern="1200" dirty="0"/>
        </a:p>
      </dsp:txBody>
      <dsp:txXfrm>
        <a:off x="4070661" y="1241923"/>
        <a:ext cx="1250268" cy="783022"/>
      </dsp:txXfrm>
    </dsp:sp>
    <dsp:sp modelId="{325A393D-878F-424A-BFDF-49F2735F8B0A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894E15-332C-4CFA-94FC-281E044980C3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b__l__</a:t>
          </a:r>
          <a:r>
            <a:rPr lang="cs-CZ" sz="2100" kern="1200" dirty="0" err="1" smtClean="0"/>
            <a:t>ny</a:t>
          </a:r>
          <a:r>
            <a:rPr lang="cs-CZ" sz="2100" kern="1200" dirty="0" smtClean="0"/>
            <a:t>.</a:t>
          </a:r>
          <a:endParaRPr lang="cs-CZ" sz="2100" kern="1200" dirty="0"/>
        </a:p>
      </dsp:txBody>
      <dsp:txXfrm>
        <a:off x="3441259" y="3179023"/>
        <a:ext cx="1250268" cy="783022"/>
      </dsp:txXfrm>
    </dsp:sp>
    <dsp:sp modelId="{90253520-ECEB-4C09-88AA-DCD0DDE6BDFF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3D42E5-186E-4C3F-8060-107B057ABF5E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 </a:t>
          </a:r>
          <a:r>
            <a:rPr lang="cs-CZ" sz="2100" kern="1200" dirty="0" err="1" smtClean="0"/>
            <a:t>hb</a:t>
          </a:r>
          <a:r>
            <a:rPr lang="cs-CZ" sz="2100" kern="1200" dirty="0" smtClean="0"/>
            <a:t>__tě</a:t>
          </a:r>
          <a:endParaRPr lang="cs-CZ" sz="2100" kern="1200" dirty="0"/>
        </a:p>
      </dsp:txBody>
      <dsp:txXfrm>
        <a:off x="1404472" y="3179023"/>
        <a:ext cx="1250268" cy="783022"/>
      </dsp:txXfrm>
    </dsp:sp>
    <dsp:sp modelId="{7F863C7D-EDB4-42FA-AA39-8D28649E0F58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19DE29-D38A-4746-9A19-94B6CE170FAC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err="1" smtClean="0"/>
            <a:t>Zb</a:t>
          </a:r>
          <a:r>
            <a:rPr lang="cs-CZ" sz="2100" kern="1200" dirty="0" smtClean="0"/>
            <a:t>__</a:t>
          </a:r>
          <a:r>
            <a:rPr lang="cs-CZ" sz="2100" kern="1200" dirty="0" err="1" smtClean="0"/>
            <a:t>něk</a:t>
          </a:r>
          <a:endParaRPr lang="cs-CZ" sz="2100" kern="1200" dirty="0"/>
        </a:p>
      </dsp:txBody>
      <dsp:txXfrm>
        <a:off x="775070" y="1241923"/>
        <a:ext cx="1250268" cy="783022"/>
      </dsp:txXfrm>
    </dsp:sp>
    <dsp:sp modelId="{ABDBC732-68C4-4C53-B539-280E5965E0A7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02072" y="755102"/>
              </a:moveTo>
              <a:arcTo wR="1732594" hR="1732594" stAng="12860714" swAng="1959991"/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A2E03-73F3-4EBE-9822-4DE5AE113672}">
      <dsp:nvSpPr>
        <dsp:cNvPr id="0" name=""/>
        <dsp:cNvSpPr/>
      </dsp:nvSpPr>
      <dsp:spPr>
        <a:xfrm>
          <a:off x="3463397" y="2627"/>
          <a:ext cx="1831502" cy="966342"/>
        </a:xfrm>
        <a:prstGeom prst="round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Ze  </a:t>
          </a:r>
          <a:r>
            <a:rPr lang="cs-CZ" sz="2500" kern="1200" dirty="0" err="1" smtClean="0"/>
            <a:t>ml__na</a:t>
          </a:r>
          <a:endParaRPr lang="cs-CZ" sz="2500" kern="1200" dirty="0"/>
        </a:p>
      </dsp:txBody>
      <dsp:txXfrm>
        <a:off x="3510570" y="49800"/>
        <a:ext cx="1737156" cy="871996"/>
      </dsp:txXfrm>
    </dsp:sp>
    <dsp:sp modelId="{3FA610B5-02CE-4CC8-A6C0-07AFA206200D}">
      <dsp:nvSpPr>
        <dsp:cNvPr id="0" name=""/>
        <dsp:cNvSpPr/>
      </dsp:nvSpPr>
      <dsp:spPr>
        <a:xfrm>
          <a:off x="2433484" y="486220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869329" y="243847"/>
              </a:moveTo>
              <a:arcTo wR="1930233" hR="1930233" stAng="17946725" swAng="1594235"/>
            </a:path>
          </a:pathLst>
        </a:custGeom>
        <a:noFill/>
        <a:ln w="10000" cap="flat" cmpd="sng" algn="ctr">
          <a:solidFill>
            <a:schemeClr val="accent1">
              <a:shade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923769-9E40-4380-873E-28956C881951}">
      <dsp:nvSpPr>
        <dsp:cNvPr id="0" name=""/>
        <dsp:cNvSpPr/>
      </dsp:nvSpPr>
      <dsp:spPr>
        <a:xfrm>
          <a:off x="5126423" y="1335719"/>
          <a:ext cx="2144641" cy="966342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bl</a:t>
          </a:r>
          <a:r>
            <a:rPr lang="cs-CZ" sz="2500" kern="1200" dirty="0" smtClean="0"/>
            <a:t>__</a:t>
          </a:r>
          <a:r>
            <a:rPr lang="cs-CZ" sz="2500" kern="1200" dirty="0" err="1" smtClean="0"/>
            <a:t>zoučko</a:t>
          </a:r>
          <a:r>
            <a:rPr lang="cs-CZ" sz="2500" kern="1200" dirty="0" smtClean="0"/>
            <a:t>.</a:t>
          </a:r>
          <a:endParaRPr lang="cs-CZ" sz="2500" kern="1200" dirty="0"/>
        </a:p>
      </dsp:txBody>
      <dsp:txXfrm>
        <a:off x="5173596" y="1382892"/>
        <a:ext cx="2050295" cy="871996"/>
      </dsp:txXfrm>
    </dsp:sp>
    <dsp:sp modelId="{61DCEEBA-6C1C-48F5-81B0-16469DF38D2F}">
      <dsp:nvSpPr>
        <dsp:cNvPr id="0" name=""/>
        <dsp:cNvSpPr/>
      </dsp:nvSpPr>
      <dsp:spPr>
        <a:xfrm>
          <a:off x="2432749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857824" y="1829266"/>
              </a:moveTo>
              <a:arcTo wR="1930233" hR="1930233" stAng="21420095" swAng="2195854"/>
            </a:path>
          </a:pathLst>
        </a:custGeom>
        <a:noFill/>
        <a:ln w="10000" cap="flat" cmpd="sng" algn="ctr">
          <a:solidFill>
            <a:schemeClr val="accent1">
              <a:shade val="90000"/>
              <a:hueOff val="-115026"/>
              <a:satOff val="835"/>
              <a:lumOff val="613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51333B-E97B-444B-89F4-90355335C05C}">
      <dsp:nvSpPr>
        <dsp:cNvPr id="0" name=""/>
        <dsp:cNvSpPr/>
      </dsp:nvSpPr>
      <dsp:spPr>
        <a:xfrm>
          <a:off x="4754205" y="3493786"/>
          <a:ext cx="1486681" cy="966342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sl</a:t>
          </a:r>
          <a:r>
            <a:rPr lang="cs-CZ" sz="2500" kern="1200" dirty="0" smtClean="0"/>
            <a:t>__</a:t>
          </a:r>
          <a:r>
            <a:rPr lang="cs-CZ" sz="2500" kern="1200" dirty="0" err="1" smtClean="0"/>
            <a:t>šíme</a:t>
          </a:r>
          <a:endParaRPr lang="cs-CZ" sz="2500" kern="1200" dirty="0"/>
        </a:p>
      </dsp:txBody>
      <dsp:txXfrm>
        <a:off x="4801378" y="3540959"/>
        <a:ext cx="1392335" cy="871996"/>
      </dsp:txXfrm>
    </dsp:sp>
    <dsp:sp modelId="{CAF53D27-62EC-46F6-BFCB-C8B1763F4B4F}">
      <dsp:nvSpPr>
        <dsp:cNvPr id="0" name=""/>
        <dsp:cNvSpPr/>
      </dsp:nvSpPr>
      <dsp:spPr>
        <a:xfrm>
          <a:off x="2432749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313790" y="3821974"/>
              </a:moveTo>
              <a:arcTo wR="1930233" hR="1930233" stAng="4712308" swAng="1375385"/>
            </a:path>
          </a:pathLst>
        </a:custGeom>
        <a:noFill/>
        <a:ln w="10000" cap="flat" cmpd="sng" algn="ctr">
          <a:solidFill>
            <a:schemeClr val="accent1">
              <a:shade val="90000"/>
              <a:hueOff val="-230053"/>
              <a:satOff val="1670"/>
              <a:lumOff val="1227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9ACE1A-41AF-4C4E-A003-DEA9DA698370}">
      <dsp:nvSpPr>
        <dsp:cNvPr id="0" name=""/>
        <dsp:cNvSpPr/>
      </dsp:nvSpPr>
      <dsp:spPr>
        <a:xfrm>
          <a:off x="2485079" y="3493786"/>
          <a:ext cx="1486681" cy="966342"/>
        </a:xfrm>
        <a:prstGeom prst="roundRect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bl</a:t>
          </a:r>
          <a:r>
            <a:rPr lang="cs-CZ" sz="2500" kern="1200" dirty="0" smtClean="0"/>
            <a:t>__</a:t>
          </a:r>
          <a:r>
            <a:rPr lang="cs-CZ" sz="2500" kern="1200" dirty="0" err="1" smtClean="0"/>
            <a:t>zko</a:t>
          </a:r>
          <a:endParaRPr lang="cs-CZ" sz="2500" kern="1200" dirty="0"/>
        </a:p>
      </dsp:txBody>
      <dsp:txXfrm>
        <a:off x="2532252" y="3540959"/>
        <a:ext cx="1392335" cy="871996"/>
      </dsp:txXfrm>
    </dsp:sp>
    <dsp:sp modelId="{4CC2DFF7-8B52-4A5C-880F-29F8DE8292C1}">
      <dsp:nvSpPr>
        <dsp:cNvPr id="0" name=""/>
        <dsp:cNvSpPr/>
      </dsp:nvSpPr>
      <dsp:spPr>
        <a:xfrm>
          <a:off x="2432749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22485" y="2998384"/>
              </a:moveTo>
              <a:arcTo wR="1930233" hR="1930233" stAng="8784051" swAng="2195854"/>
            </a:path>
          </a:pathLst>
        </a:custGeom>
        <a:noFill/>
        <a:ln w="10000" cap="flat" cmpd="sng" algn="ctr">
          <a:solidFill>
            <a:schemeClr val="accent1">
              <a:shade val="90000"/>
              <a:hueOff val="-345079"/>
              <a:satOff val="2506"/>
              <a:lumOff val="1841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82C848-7CA0-460B-AA3C-490B93A61AF9}">
      <dsp:nvSpPr>
        <dsp:cNvPr id="0" name=""/>
        <dsp:cNvSpPr/>
      </dsp:nvSpPr>
      <dsp:spPr>
        <a:xfrm>
          <a:off x="1415734" y="1335719"/>
          <a:ext cx="2222975" cy="966342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zabl</a:t>
          </a:r>
          <a:r>
            <a:rPr lang="cs-CZ" sz="2500" kern="1200" dirty="0" smtClean="0"/>
            <a:t>__</a:t>
          </a:r>
          <a:r>
            <a:rPr lang="cs-CZ" sz="2500" kern="1200" dirty="0" err="1" smtClean="0"/>
            <a:t>sknutí</a:t>
          </a:r>
          <a:endParaRPr lang="cs-CZ" sz="2500" kern="1200" dirty="0"/>
        </a:p>
      </dsp:txBody>
      <dsp:txXfrm>
        <a:off x="1462907" y="1382892"/>
        <a:ext cx="2128629" cy="871996"/>
      </dsp:txXfrm>
    </dsp:sp>
    <dsp:sp modelId="{1D4110A4-8EB5-4CB9-86B2-43CC8803DE6F}">
      <dsp:nvSpPr>
        <dsp:cNvPr id="0" name=""/>
        <dsp:cNvSpPr/>
      </dsp:nvSpPr>
      <dsp:spPr>
        <a:xfrm>
          <a:off x="2432041" y="486181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36174" y="841758"/>
              </a:moveTo>
              <a:arcTo wR="1930233" hR="1930233" stAng="12859592" swAng="1658394"/>
            </a:path>
          </a:pathLst>
        </a:custGeom>
        <a:noFill/>
        <a:ln w="10000" cap="flat" cmpd="sng" algn="ctr">
          <a:solidFill>
            <a:schemeClr val="accent1">
              <a:shade val="90000"/>
              <a:hueOff val="-460106"/>
              <a:satOff val="3341"/>
              <a:lumOff val="245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893DA9-79E3-4534-9774-DA2042916441}">
      <dsp:nvSpPr>
        <dsp:cNvPr id="0" name=""/>
        <dsp:cNvSpPr/>
      </dsp:nvSpPr>
      <dsp:spPr>
        <a:xfrm>
          <a:off x="3603099" y="1960"/>
          <a:ext cx="1486681" cy="966342"/>
        </a:xfrm>
        <a:prstGeom prst="roundRect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m__jí</a:t>
          </a:r>
          <a:endParaRPr lang="cs-CZ" sz="2700" kern="1200" dirty="0"/>
        </a:p>
      </dsp:txBody>
      <dsp:txXfrm>
        <a:off x="3650272" y="49133"/>
        <a:ext cx="1392335" cy="871996"/>
      </dsp:txXfrm>
    </dsp:sp>
    <dsp:sp modelId="{120683CC-4DEE-4F6B-A98E-6DA93310D02D}">
      <dsp:nvSpPr>
        <dsp:cNvPr id="0" name=""/>
        <dsp:cNvSpPr/>
      </dsp:nvSpPr>
      <dsp:spPr>
        <a:xfrm>
          <a:off x="241620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683781" y="153166"/>
              </a:moveTo>
              <a:arcTo wR="1930233" hR="1930233" stAng="17578735" swAng="1960954"/>
            </a:path>
          </a:pathLst>
        </a:custGeom>
        <a:noFill/>
        <a:ln w="10000" cap="flat" cmpd="sng" algn="ctr">
          <a:solidFill>
            <a:schemeClr val="accent3">
              <a:shade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8875028-C07C-4C6E-8BF4-657D31208213}">
      <dsp:nvSpPr>
        <dsp:cNvPr id="0" name=""/>
        <dsp:cNvSpPr/>
      </dsp:nvSpPr>
      <dsp:spPr>
        <a:xfrm>
          <a:off x="5438860" y="1335719"/>
          <a:ext cx="1486681" cy="966342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 </a:t>
          </a:r>
          <a:r>
            <a:rPr lang="cs-CZ" sz="2700" kern="1200" dirty="0" err="1" smtClean="0"/>
            <a:t>m__č</a:t>
          </a:r>
          <a:r>
            <a:rPr lang="cs-CZ" sz="2700" kern="1200" dirty="0" smtClean="0"/>
            <a:t>.</a:t>
          </a:r>
          <a:endParaRPr lang="cs-CZ" sz="2700" kern="1200" dirty="0"/>
        </a:p>
      </dsp:txBody>
      <dsp:txXfrm>
        <a:off x="5486033" y="1382892"/>
        <a:ext cx="1392335" cy="871996"/>
      </dsp:txXfrm>
    </dsp:sp>
    <dsp:sp modelId="{4AB6C284-3901-4CAC-A5E9-0535A19A49FD}">
      <dsp:nvSpPr>
        <dsp:cNvPr id="0" name=""/>
        <dsp:cNvSpPr/>
      </dsp:nvSpPr>
      <dsp:spPr>
        <a:xfrm>
          <a:off x="241620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857824" y="1829266"/>
              </a:moveTo>
              <a:arcTo wR="1930233" hR="1930233" stAng="21420095" swAng="2195854"/>
            </a:path>
          </a:pathLst>
        </a:custGeom>
        <a:noFill/>
        <a:ln w="10000" cap="flat" cmpd="sng" algn="ctr">
          <a:solidFill>
            <a:schemeClr val="accent3">
              <a:shade val="90000"/>
              <a:hueOff val="-19305"/>
              <a:satOff val="-267"/>
              <a:lumOff val="448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1E394F-0FF1-48F7-8337-03BC95451A31}">
      <dsp:nvSpPr>
        <dsp:cNvPr id="0" name=""/>
        <dsp:cNvSpPr/>
      </dsp:nvSpPr>
      <dsp:spPr>
        <a:xfrm>
          <a:off x="4463570" y="3493786"/>
          <a:ext cx="2034865" cy="966342"/>
        </a:xfrm>
        <a:prstGeom prst="roundRect">
          <a:avLst/>
        </a:prstGeom>
        <a:solidFill>
          <a:schemeClr val="accent3">
            <a:shade val="80000"/>
            <a:hueOff val="-38540"/>
            <a:satOff val="780"/>
            <a:lumOff val="1048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 </a:t>
          </a:r>
          <a:r>
            <a:rPr lang="cs-CZ" sz="2700" kern="1200" dirty="0" smtClean="0"/>
            <a:t>M__</a:t>
          </a:r>
          <a:r>
            <a:rPr lang="cs-CZ" sz="2700" kern="1200" dirty="0" err="1" smtClean="0"/>
            <a:t>luška</a:t>
          </a:r>
          <a:endParaRPr lang="cs-CZ" sz="2700" kern="1200" dirty="0"/>
        </a:p>
      </dsp:txBody>
      <dsp:txXfrm>
        <a:off x="4510743" y="3540959"/>
        <a:ext cx="1940519" cy="871996"/>
      </dsp:txXfrm>
    </dsp:sp>
    <dsp:sp modelId="{3A4A0D57-5E7A-4BD1-8828-396E092791D9}">
      <dsp:nvSpPr>
        <dsp:cNvPr id="0" name=""/>
        <dsp:cNvSpPr/>
      </dsp:nvSpPr>
      <dsp:spPr>
        <a:xfrm>
          <a:off x="241620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044684" y="3857070"/>
              </a:moveTo>
              <a:arcTo wR="1930233" hR="1930233" stAng="5196043" swAng="468829"/>
            </a:path>
          </a:pathLst>
        </a:custGeom>
        <a:noFill/>
        <a:ln w="10000" cap="flat" cmpd="sng" algn="ctr">
          <a:solidFill>
            <a:schemeClr val="accent3">
              <a:shade val="90000"/>
              <a:hueOff val="-38611"/>
              <a:satOff val="-534"/>
              <a:lumOff val="896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E933FD-EBE7-49DB-9BDE-466EAA61A81C}">
      <dsp:nvSpPr>
        <dsp:cNvPr id="0" name=""/>
        <dsp:cNvSpPr/>
      </dsp:nvSpPr>
      <dsp:spPr>
        <a:xfrm>
          <a:off x="2228564" y="3493786"/>
          <a:ext cx="1966626" cy="966342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Mam__</a:t>
          </a:r>
          <a:r>
            <a:rPr lang="cs-CZ" sz="2700" kern="1200" dirty="0" err="1" smtClean="0"/>
            <a:t>nka</a:t>
          </a:r>
          <a:endParaRPr lang="cs-CZ" sz="2700" kern="1200" dirty="0"/>
        </a:p>
      </dsp:txBody>
      <dsp:txXfrm>
        <a:off x="2275737" y="3540959"/>
        <a:ext cx="1872280" cy="871996"/>
      </dsp:txXfrm>
    </dsp:sp>
    <dsp:sp modelId="{59C656D2-07EB-443D-9B57-486D335D3EBA}">
      <dsp:nvSpPr>
        <dsp:cNvPr id="0" name=""/>
        <dsp:cNvSpPr/>
      </dsp:nvSpPr>
      <dsp:spPr>
        <a:xfrm>
          <a:off x="241620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22485" y="2998384"/>
              </a:moveTo>
              <a:arcTo wR="1930233" hR="1930233" stAng="8784051" swAng="2195854"/>
            </a:path>
          </a:pathLst>
        </a:custGeom>
        <a:noFill/>
        <a:ln w="10000" cap="flat" cmpd="sng" algn="ctr">
          <a:solidFill>
            <a:schemeClr val="accent3">
              <a:shade val="90000"/>
              <a:hueOff val="-57916"/>
              <a:satOff val="-801"/>
              <a:lumOff val="1345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5142A3-9FAB-47CC-B34F-FF1436B1F702}">
      <dsp:nvSpPr>
        <dsp:cNvPr id="0" name=""/>
        <dsp:cNvSpPr/>
      </dsp:nvSpPr>
      <dsp:spPr>
        <a:xfrm>
          <a:off x="1761257" y="1335719"/>
          <a:ext cx="1498842" cy="966342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m__</a:t>
          </a:r>
          <a:r>
            <a:rPr lang="cs-CZ" sz="2700" kern="1200" dirty="0" err="1" smtClean="0"/>
            <a:t>su</a:t>
          </a:r>
          <a:endParaRPr lang="cs-CZ" sz="2700" kern="1200" dirty="0"/>
        </a:p>
      </dsp:txBody>
      <dsp:txXfrm>
        <a:off x="1808430" y="1382892"/>
        <a:ext cx="1404496" cy="871996"/>
      </dsp:txXfrm>
    </dsp:sp>
    <dsp:sp modelId="{7F991FC4-1469-4AFC-A90D-6F6C4C511658}">
      <dsp:nvSpPr>
        <dsp:cNvPr id="0" name=""/>
        <dsp:cNvSpPr/>
      </dsp:nvSpPr>
      <dsp:spPr>
        <a:xfrm>
          <a:off x="241620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36402" y="841425"/>
              </a:moveTo>
              <a:arcTo wR="1930233" hR="1930233" stAng="12860311" swAng="1960954"/>
            </a:path>
          </a:pathLst>
        </a:custGeom>
        <a:noFill/>
        <a:ln w="10000" cap="flat" cmpd="sng" algn="ctr">
          <a:solidFill>
            <a:schemeClr val="accent3">
              <a:shade val="90000"/>
              <a:hueOff val="-77222"/>
              <a:satOff val="-1068"/>
              <a:lumOff val="1793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A8289-6CE4-4194-9B31-7C50B50747CE}">
      <dsp:nvSpPr>
        <dsp:cNvPr id="0" name=""/>
        <dsp:cNvSpPr/>
      </dsp:nvSpPr>
      <dsp:spPr>
        <a:xfrm>
          <a:off x="3402494" y="1960"/>
          <a:ext cx="1728802" cy="966342"/>
        </a:xfrm>
        <a:prstGeom prst="round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 </a:t>
          </a:r>
          <a:r>
            <a:rPr lang="cs-CZ" sz="2600" kern="1200" dirty="0" smtClean="0"/>
            <a:t>p__</a:t>
          </a:r>
          <a:r>
            <a:rPr lang="cs-CZ" sz="2600" kern="1200" dirty="0" err="1" smtClean="0"/>
            <a:t>tlem</a:t>
          </a:r>
          <a:endParaRPr lang="cs-CZ" sz="2600" kern="1200" dirty="0"/>
        </a:p>
      </dsp:txBody>
      <dsp:txXfrm>
        <a:off x="3449667" y="49133"/>
        <a:ext cx="1634456" cy="871996"/>
      </dsp:txXfrm>
    </dsp:sp>
    <dsp:sp modelId="{10BB6DD9-0939-4F0E-B6D0-B57F04F4C74C}">
      <dsp:nvSpPr>
        <dsp:cNvPr id="0" name=""/>
        <dsp:cNvSpPr/>
      </dsp:nvSpPr>
      <dsp:spPr>
        <a:xfrm>
          <a:off x="233666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803378" y="208775"/>
              </a:moveTo>
              <a:arcTo wR="1930233" hR="1930233" stAng="17813681" swAng="1728292"/>
            </a:path>
          </a:pathLst>
        </a:custGeom>
        <a:noFill/>
        <a:ln w="10000" cap="flat" cmpd="sng" algn="ctr">
          <a:solidFill>
            <a:schemeClr val="accent5">
              <a:shade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DF41F30-5DB6-4C19-855E-353AF4351ECE}">
      <dsp:nvSpPr>
        <dsp:cNvPr id="0" name=""/>
        <dsp:cNvSpPr/>
      </dsp:nvSpPr>
      <dsp:spPr>
        <a:xfrm>
          <a:off x="5206306" y="1335719"/>
          <a:ext cx="1792699" cy="966342"/>
        </a:xfrm>
        <a:prstGeom prst="roundRect">
          <a:avLst/>
        </a:prstGeom>
        <a:solidFill>
          <a:schemeClr val="accent5">
            <a:shade val="80000"/>
            <a:hueOff val="-22275"/>
            <a:satOff val="-228"/>
            <a:lumOff val="58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klop__</a:t>
          </a:r>
          <a:r>
            <a:rPr lang="cs-CZ" sz="2600" kern="1200" dirty="0" err="1" smtClean="0"/>
            <a:t>tal</a:t>
          </a:r>
          <a:endParaRPr lang="cs-CZ" sz="2600" kern="1200" dirty="0"/>
        </a:p>
      </dsp:txBody>
      <dsp:txXfrm>
        <a:off x="5253479" y="1382892"/>
        <a:ext cx="1698353" cy="871996"/>
      </dsp:txXfrm>
    </dsp:sp>
    <dsp:sp modelId="{2A9B150D-E9D8-405F-A715-6168E38AED5C}">
      <dsp:nvSpPr>
        <dsp:cNvPr id="0" name=""/>
        <dsp:cNvSpPr/>
      </dsp:nvSpPr>
      <dsp:spPr>
        <a:xfrm>
          <a:off x="233666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857824" y="1829266"/>
              </a:moveTo>
              <a:arcTo wR="1930233" hR="1930233" stAng="21420095" swAng="2195854"/>
            </a:path>
          </a:pathLst>
        </a:custGeom>
        <a:noFill/>
        <a:ln w="10000" cap="flat" cmpd="sng" algn="ctr">
          <a:solidFill>
            <a:schemeClr val="accent5">
              <a:shade val="90000"/>
              <a:hueOff val="-22316"/>
              <a:satOff val="-501"/>
              <a:lumOff val="517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A80F35-F445-4F88-8D44-DCEB60788576}">
      <dsp:nvSpPr>
        <dsp:cNvPr id="0" name=""/>
        <dsp:cNvSpPr/>
      </dsp:nvSpPr>
      <dsp:spPr>
        <a:xfrm>
          <a:off x="4658117" y="3493786"/>
          <a:ext cx="1486681" cy="966342"/>
        </a:xfrm>
        <a:prstGeom prst="roundRect">
          <a:avLst/>
        </a:prstGeom>
        <a:solidFill>
          <a:schemeClr val="accent5">
            <a:shade val="80000"/>
            <a:hueOff val="-44550"/>
            <a:satOff val="-456"/>
            <a:lumOff val="117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p__</a:t>
          </a:r>
          <a:r>
            <a:rPr lang="cs-CZ" sz="2600" kern="1200" dirty="0" err="1" smtClean="0"/>
            <a:t>sku</a:t>
          </a:r>
          <a:endParaRPr lang="cs-CZ" sz="2600" kern="1200" dirty="0"/>
        </a:p>
      </dsp:txBody>
      <dsp:txXfrm>
        <a:off x="4705290" y="3540959"/>
        <a:ext cx="1392335" cy="871996"/>
      </dsp:txXfrm>
    </dsp:sp>
    <dsp:sp modelId="{BC61994B-F8B0-440D-B352-6E9DBDCA669B}">
      <dsp:nvSpPr>
        <dsp:cNvPr id="0" name=""/>
        <dsp:cNvSpPr/>
      </dsp:nvSpPr>
      <dsp:spPr>
        <a:xfrm>
          <a:off x="233666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313790" y="3821974"/>
              </a:moveTo>
              <a:arcTo wR="1930233" hR="1930233" stAng="4712308" swAng="1375385"/>
            </a:path>
          </a:pathLst>
        </a:custGeom>
        <a:noFill/>
        <a:ln w="10000" cap="flat" cmpd="sng" algn="ctr">
          <a:solidFill>
            <a:schemeClr val="accent5">
              <a:shade val="90000"/>
              <a:hueOff val="-44632"/>
              <a:satOff val="-1003"/>
              <a:lumOff val="103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71663C-B1AA-40F6-8C1B-CCBA33C14010}">
      <dsp:nvSpPr>
        <dsp:cNvPr id="0" name=""/>
        <dsp:cNvSpPr/>
      </dsp:nvSpPr>
      <dsp:spPr>
        <a:xfrm>
          <a:off x="2388991" y="3493786"/>
          <a:ext cx="1486681" cy="966342"/>
        </a:xfrm>
        <a:prstGeom prst="roundRect">
          <a:avLst/>
        </a:prstGeom>
        <a:solidFill>
          <a:schemeClr val="accent5">
            <a:shade val="80000"/>
            <a:hueOff val="-66826"/>
            <a:satOff val="-684"/>
            <a:lumOff val="175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M__lan</a:t>
          </a:r>
          <a:endParaRPr lang="cs-CZ" sz="2600" kern="1200" dirty="0"/>
        </a:p>
      </dsp:txBody>
      <dsp:txXfrm>
        <a:off x="2436164" y="3540959"/>
        <a:ext cx="1392335" cy="871996"/>
      </dsp:txXfrm>
    </dsp:sp>
    <dsp:sp modelId="{EA948CDB-0F47-4043-92C5-467A3F4A8CBE}">
      <dsp:nvSpPr>
        <dsp:cNvPr id="0" name=""/>
        <dsp:cNvSpPr/>
      </dsp:nvSpPr>
      <dsp:spPr>
        <a:xfrm>
          <a:off x="233666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22485" y="2998384"/>
              </a:moveTo>
              <a:arcTo wR="1930233" hR="1930233" stAng="8784051" swAng="2195854"/>
            </a:path>
          </a:pathLst>
        </a:custGeom>
        <a:noFill/>
        <a:ln w="10000" cap="flat" cmpd="sng" algn="ctr">
          <a:solidFill>
            <a:schemeClr val="accent5">
              <a:shade val="90000"/>
              <a:hueOff val="-66947"/>
              <a:satOff val="-1504"/>
              <a:lumOff val="1551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7D1EED-C93E-48A4-904F-6DA3A8D628A4}">
      <dsp:nvSpPr>
        <dsp:cNvPr id="0" name=""/>
        <dsp:cNvSpPr/>
      </dsp:nvSpPr>
      <dsp:spPr>
        <a:xfrm>
          <a:off x="1687793" y="1335719"/>
          <a:ext cx="1486681" cy="966342"/>
        </a:xfrm>
        <a:prstGeom prst="roundRect">
          <a:avLst/>
        </a:prstGeom>
        <a:solidFill>
          <a:schemeClr val="accent5">
            <a:shade val="80000"/>
            <a:hueOff val="-89101"/>
            <a:satOff val="-912"/>
            <a:lumOff val="234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 </a:t>
          </a:r>
          <a:r>
            <a:rPr lang="cs-CZ" sz="2600" kern="1200" dirty="0" err="1" smtClean="0"/>
            <a:t>p__lin</a:t>
          </a:r>
          <a:r>
            <a:rPr lang="cs-CZ" sz="2600" kern="1200" dirty="0" smtClean="0"/>
            <a:t>.</a:t>
          </a:r>
          <a:endParaRPr lang="cs-CZ" sz="2600" kern="1200" dirty="0"/>
        </a:p>
      </dsp:txBody>
      <dsp:txXfrm>
        <a:off x="1734966" y="1382892"/>
        <a:ext cx="1392335" cy="871996"/>
      </dsp:txXfrm>
    </dsp:sp>
    <dsp:sp modelId="{464352F5-B4DF-40A8-B430-27FC879B2F7A}">
      <dsp:nvSpPr>
        <dsp:cNvPr id="0" name=""/>
        <dsp:cNvSpPr/>
      </dsp:nvSpPr>
      <dsp:spPr>
        <a:xfrm>
          <a:off x="233666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35679" y="842484"/>
              </a:moveTo>
              <a:arcTo wR="1930233" hR="1930233" stAng="12858027" swAng="1728292"/>
            </a:path>
          </a:pathLst>
        </a:custGeom>
        <a:noFill/>
        <a:ln w="10000" cap="flat" cmpd="sng" algn="ctr">
          <a:solidFill>
            <a:schemeClr val="accent5">
              <a:shade val="90000"/>
              <a:hueOff val="-89263"/>
              <a:satOff val="-2005"/>
              <a:lumOff val="2068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70B0EA-012A-47ED-A4E9-028FA545C4A8}">
      <dsp:nvSpPr>
        <dsp:cNvPr id="0" name=""/>
        <dsp:cNvSpPr/>
      </dsp:nvSpPr>
      <dsp:spPr>
        <a:xfrm>
          <a:off x="3600059" y="1960"/>
          <a:ext cx="1486681" cy="966342"/>
        </a:xfrm>
        <a:prstGeom prst="roundRect">
          <a:avLst/>
        </a:prstGeom>
        <a:gradFill rotWithShape="1">
          <a:gsLst>
            <a:gs pos="0">
              <a:schemeClr val="accent3">
                <a:tint val="30000"/>
                <a:satMod val="250000"/>
              </a:schemeClr>
            </a:gs>
            <a:gs pos="72000">
              <a:schemeClr val="accent3">
                <a:tint val="75000"/>
                <a:satMod val="210000"/>
              </a:schemeClr>
            </a:gs>
            <a:gs pos="100000">
              <a:schemeClr val="accent3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3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s__</a:t>
          </a:r>
          <a:r>
            <a:rPr lang="cs-CZ" sz="2700" kern="1200" dirty="0" err="1" smtClean="0"/>
            <a:t>pe</a:t>
          </a:r>
          <a:endParaRPr lang="cs-CZ" sz="2700" kern="1200" dirty="0"/>
        </a:p>
      </dsp:txBody>
      <dsp:txXfrm>
        <a:off x="3647232" y="49133"/>
        <a:ext cx="1392335" cy="871996"/>
      </dsp:txXfrm>
    </dsp:sp>
    <dsp:sp modelId="{733660DF-7261-4733-9D61-53C7D878902D}">
      <dsp:nvSpPr>
        <dsp:cNvPr id="0" name=""/>
        <dsp:cNvSpPr/>
      </dsp:nvSpPr>
      <dsp:spPr>
        <a:xfrm>
          <a:off x="241316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683781" y="153166"/>
              </a:moveTo>
              <a:arcTo wR="1930233" hR="1930233" stAng="17578735" swAng="19609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548E8A-E906-469D-93B6-11515ABCC2F6}">
      <dsp:nvSpPr>
        <dsp:cNvPr id="0" name=""/>
        <dsp:cNvSpPr/>
      </dsp:nvSpPr>
      <dsp:spPr>
        <a:xfrm>
          <a:off x="5435820" y="1335719"/>
          <a:ext cx="1486681" cy="966342"/>
        </a:xfrm>
        <a:prstGeom prst="roundRect">
          <a:avLst/>
        </a:prstGeom>
        <a:gradFill rotWithShape="1">
          <a:gsLst>
            <a:gs pos="0">
              <a:schemeClr val="accent1">
                <a:tint val="30000"/>
                <a:satMod val="250000"/>
              </a:schemeClr>
            </a:gs>
            <a:gs pos="72000">
              <a:schemeClr val="accent1">
                <a:tint val="75000"/>
                <a:satMod val="210000"/>
              </a:schemeClr>
            </a:gs>
            <a:gs pos="100000">
              <a:schemeClr val="accent1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S__</a:t>
          </a:r>
          <a:r>
            <a:rPr lang="cs-CZ" sz="2700" kern="1200" dirty="0" err="1" smtClean="0"/>
            <a:t>tý</a:t>
          </a:r>
          <a:endParaRPr lang="cs-CZ" sz="2700" kern="1200" dirty="0"/>
        </a:p>
      </dsp:txBody>
      <dsp:txXfrm>
        <a:off x="5482993" y="1382892"/>
        <a:ext cx="1392335" cy="871996"/>
      </dsp:txXfrm>
    </dsp:sp>
    <dsp:sp modelId="{8B1CD187-A083-4AB6-8538-0E799F95B417}">
      <dsp:nvSpPr>
        <dsp:cNvPr id="0" name=""/>
        <dsp:cNvSpPr/>
      </dsp:nvSpPr>
      <dsp:spPr>
        <a:xfrm>
          <a:off x="241316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857824" y="1829266"/>
              </a:moveTo>
              <a:arcTo wR="1930233" hR="1930233" stAng="21420095" swAng="21958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F3D6A1-AA99-47E4-A246-C8FF4AF6CA67}">
      <dsp:nvSpPr>
        <dsp:cNvPr id="0" name=""/>
        <dsp:cNvSpPr/>
      </dsp:nvSpPr>
      <dsp:spPr>
        <a:xfrm>
          <a:off x="4528486" y="3493786"/>
          <a:ext cx="1898952" cy="966342"/>
        </a:xfrm>
        <a:prstGeom prst="roundRect">
          <a:avLst/>
        </a:prstGeom>
        <a:gradFill rotWithShape="1">
          <a:gsLst>
            <a:gs pos="0">
              <a:schemeClr val="accent6">
                <a:tint val="30000"/>
                <a:satMod val="250000"/>
              </a:schemeClr>
            </a:gs>
            <a:gs pos="72000">
              <a:schemeClr val="accent6">
                <a:tint val="75000"/>
                <a:satMod val="210000"/>
              </a:schemeClr>
            </a:gs>
            <a:gs pos="100000">
              <a:schemeClr val="accent6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6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s__</a:t>
          </a:r>
          <a:r>
            <a:rPr lang="cs-CZ" sz="2700" kern="1200" dirty="0" err="1" smtClean="0"/>
            <a:t>korkám</a:t>
          </a:r>
          <a:endParaRPr lang="cs-CZ" sz="2700" kern="1200" dirty="0"/>
        </a:p>
      </dsp:txBody>
      <dsp:txXfrm>
        <a:off x="4575659" y="3540959"/>
        <a:ext cx="1804606" cy="871996"/>
      </dsp:txXfrm>
    </dsp:sp>
    <dsp:sp modelId="{F3EF4DB9-5BD3-4BFE-BAF0-1A78AB3AEA1E}">
      <dsp:nvSpPr>
        <dsp:cNvPr id="0" name=""/>
        <dsp:cNvSpPr/>
      </dsp:nvSpPr>
      <dsp:spPr>
        <a:xfrm>
          <a:off x="241316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109573" y="3852117"/>
              </a:moveTo>
              <a:arcTo wR="1930233" hR="1930233" stAng="5080133" swAng="1011216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5D23C9-0F81-405D-8F24-78C9677A5E70}">
      <dsp:nvSpPr>
        <dsp:cNvPr id="0" name=""/>
        <dsp:cNvSpPr/>
      </dsp:nvSpPr>
      <dsp:spPr>
        <a:xfrm>
          <a:off x="2465496" y="3493786"/>
          <a:ext cx="1486681" cy="966342"/>
        </a:xfrm>
        <a:prstGeom prst="roundRect">
          <a:avLst/>
        </a:prstGeom>
        <a:gradFill rotWithShape="1">
          <a:gsLst>
            <a:gs pos="0">
              <a:schemeClr val="accent4">
                <a:tint val="30000"/>
                <a:satMod val="250000"/>
              </a:schemeClr>
            </a:gs>
            <a:gs pos="72000">
              <a:schemeClr val="accent4">
                <a:tint val="75000"/>
                <a:satMod val="210000"/>
              </a:schemeClr>
            </a:gs>
            <a:gs pos="100000">
              <a:schemeClr val="accent4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4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s__n</a:t>
          </a:r>
          <a:endParaRPr lang="cs-CZ" sz="2700" kern="1200" dirty="0"/>
        </a:p>
      </dsp:txBody>
      <dsp:txXfrm>
        <a:off x="2512669" y="3540959"/>
        <a:ext cx="1392335" cy="871996"/>
      </dsp:txXfrm>
    </dsp:sp>
    <dsp:sp modelId="{4346B1AC-3B67-4DF5-8CFB-FB9BA03E8A94}">
      <dsp:nvSpPr>
        <dsp:cNvPr id="0" name=""/>
        <dsp:cNvSpPr/>
      </dsp:nvSpPr>
      <dsp:spPr>
        <a:xfrm>
          <a:off x="241316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22485" y="2998384"/>
              </a:moveTo>
              <a:arcTo wR="1930233" hR="1930233" stAng="8784051" swAng="21958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A0EDD4-EB3A-47F1-AA19-1D8FA2F87EA8}">
      <dsp:nvSpPr>
        <dsp:cNvPr id="0" name=""/>
        <dsp:cNvSpPr/>
      </dsp:nvSpPr>
      <dsp:spPr>
        <a:xfrm>
          <a:off x="1764298" y="1335719"/>
          <a:ext cx="1486681" cy="966342"/>
        </a:xfrm>
        <a:prstGeom prst="roundRect">
          <a:avLst/>
        </a:prstGeom>
        <a:gradFill rotWithShape="1">
          <a:gsLst>
            <a:gs pos="0">
              <a:schemeClr val="dk1">
                <a:tint val="30000"/>
                <a:satMod val="250000"/>
              </a:schemeClr>
            </a:gs>
            <a:gs pos="72000">
              <a:schemeClr val="dk1">
                <a:tint val="75000"/>
                <a:satMod val="210000"/>
              </a:schemeClr>
            </a:gs>
            <a:gs pos="100000">
              <a:schemeClr val="dk1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dk1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a </a:t>
          </a:r>
          <a:r>
            <a:rPr lang="cs-CZ" sz="2700" kern="1200" dirty="0" err="1" smtClean="0"/>
            <a:t>s__čí</a:t>
          </a:r>
          <a:r>
            <a:rPr lang="cs-CZ" sz="2700" kern="1200" dirty="0" smtClean="0"/>
            <a:t>.</a:t>
          </a:r>
          <a:endParaRPr lang="cs-CZ" sz="2700" kern="1200" dirty="0"/>
        </a:p>
      </dsp:txBody>
      <dsp:txXfrm>
        <a:off x="1811471" y="1382892"/>
        <a:ext cx="1392335" cy="871996"/>
      </dsp:txXfrm>
    </dsp:sp>
    <dsp:sp modelId="{F6FFE541-6B90-41AA-AD0B-AC77E5868C64}">
      <dsp:nvSpPr>
        <dsp:cNvPr id="0" name=""/>
        <dsp:cNvSpPr/>
      </dsp:nvSpPr>
      <dsp:spPr>
        <a:xfrm>
          <a:off x="2413166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36402" y="841425"/>
              </a:moveTo>
              <a:arcTo wR="1930233" hR="1930233" stAng="12860311" swAng="19609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9050D2-946B-4B5C-A16E-E39A3B388C84}">
      <dsp:nvSpPr>
        <dsp:cNvPr id="0" name=""/>
        <dsp:cNvSpPr/>
      </dsp:nvSpPr>
      <dsp:spPr>
        <a:xfrm>
          <a:off x="3794175" y="1960"/>
          <a:ext cx="1486681" cy="966342"/>
        </a:xfrm>
        <a:prstGeom prst="roundRect">
          <a:avLst/>
        </a:prstGeom>
        <a:gradFill rotWithShape="1">
          <a:gsLst>
            <a:gs pos="0">
              <a:schemeClr val="accent6">
                <a:tint val="30000"/>
                <a:satMod val="250000"/>
              </a:schemeClr>
            </a:gs>
            <a:gs pos="72000">
              <a:schemeClr val="accent6">
                <a:tint val="75000"/>
                <a:satMod val="210000"/>
              </a:schemeClr>
            </a:gs>
            <a:gs pos="100000">
              <a:schemeClr val="accent6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6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v__la</a:t>
          </a:r>
          <a:endParaRPr lang="cs-CZ" sz="2600" kern="1200" dirty="0"/>
        </a:p>
      </dsp:txBody>
      <dsp:txXfrm>
        <a:off x="3841348" y="49133"/>
        <a:ext cx="1392335" cy="871996"/>
      </dsp:txXfrm>
    </dsp:sp>
    <dsp:sp modelId="{1FD79918-7B97-4D1D-91F4-705CDE7F1636}">
      <dsp:nvSpPr>
        <dsp:cNvPr id="0" name=""/>
        <dsp:cNvSpPr/>
      </dsp:nvSpPr>
      <dsp:spPr>
        <a:xfrm>
          <a:off x="2607282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683781" y="153166"/>
              </a:moveTo>
              <a:arcTo wR="1930233" hR="1930233" stAng="17578735" swAng="19609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33F814-3457-4563-A069-186FE282C06A}">
      <dsp:nvSpPr>
        <dsp:cNvPr id="0" name=""/>
        <dsp:cNvSpPr/>
      </dsp:nvSpPr>
      <dsp:spPr>
        <a:xfrm>
          <a:off x="5404919" y="1335719"/>
          <a:ext cx="1936714" cy="966342"/>
        </a:xfrm>
        <a:prstGeom prst="roundRect">
          <a:avLst/>
        </a:prstGeom>
        <a:gradFill rotWithShape="1">
          <a:gsLst>
            <a:gs pos="0">
              <a:schemeClr val="accent3">
                <a:tint val="30000"/>
                <a:satMod val="250000"/>
              </a:schemeClr>
            </a:gs>
            <a:gs pos="72000">
              <a:schemeClr val="accent3">
                <a:tint val="75000"/>
                <a:satMod val="210000"/>
              </a:schemeClr>
            </a:gs>
            <a:gs pos="100000">
              <a:schemeClr val="accent3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3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si </a:t>
          </a:r>
          <a:r>
            <a:rPr lang="cs-CZ" sz="2600" kern="1200" dirty="0" err="1" smtClean="0"/>
            <a:t>zv</a:t>
          </a:r>
          <a:r>
            <a:rPr lang="cs-CZ" sz="2600" kern="1200" dirty="0" smtClean="0"/>
            <a:t>__kalo</a:t>
          </a:r>
          <a:endParaRPr lang="cs-CZ" sz="2600" kern="1200" dirty="0"/>
        </a:p>
      </dsp:txBody>
      <dsp:txXfrm>
        <a:off x="5452092" y="1382892"/>
        <a:ext cx="1842368" cy="871996"/>
      </dsp:txXfrm>
    </dsp:sp>
    <dsp:sp modelId="{8A986DE5-E25C-4975-A079-91ABFE434E29}">
      <dsp:nvSpPr>
        <dsp:cNvPr id="0" name=""/>
        <dsp:cNvSpPr/>
      </dsp:nvSpPr>
      <dsp:spPr>
        <a:xfrm>
          <a:off x="2607282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857824" y="1829266"/>
              </a:moveTo>
              <a:arcTo wR="1930233" hR="1930233" stAng="21420095" swAng="21958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BB3971-D8F8-4BAF-B5F2-260692DB4EAF}">
      <dsp:nvSpPr>
        <dsp:cNvPr id="0" name=""/>
        <dsp:cNvSpPr/>
      </dsp:nvSpPr>
      <dsp:spPr>
        <a:xfrm>
          <a:off x="4928738" y="3493786"/>
          <a:ext cx="1486681" cy="966342"/>
        </a:xfrm>
        <a:prstGeom prst="roundRect">
          <a:avLst/>
        </a:prstGeom>
        <a:gradFill rotWithShape="1">
          <a:gsLst>
            <a:gs pos="0">
              <a:schemeClr val="dk1">
                <a:tint val="30000"/>
                <a:satMod val="250000"/>
              </a:schemeClr>
            </a:gs>
            <a:gs pos="72000">
              <a:schemeClr val="dk1">
                <a:tint val="75000"/>
                <a:satMod val="210000"/>
              </a:schemeClr>
            </a:gs>
            <a:gs pos="100000">
              <a:schemeClr val="dk1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dk1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 </a:t>
          </a:r>
          <a:r>
            <a:rPr lang="cs-CZ" sz="2600" kern="1200" dirty="0" smtClean="0"/>
            <a:t>v__</a:t>
          </a:r>
          <a:r>
            <a:rPr lang="cs-CZ" sz="2600" kern="1200" dirty="0" err="1" smtClean="0"/>
            <a:t>žle</a:t>
          </a:r>
          <a:endParaRPr lang="cs-CZ" sz="2600" kern="1200" dirty="0"/>
        </a:p>
      </dsp:txBody>
      <dsp:txXfrm>
        <a:off x="4975911" y="3540959"/>
        <a:ext cx="1392335" cy="871996"/>
      </dsp:txXfrm>
    </dsp:sp>
    <dsp:sp modelId="{2EDB1380-7505-44F1-9F7F-3F1CE6B7FE20}">
      <dsp:nvSpPr>
        <dsp:cNvPr id="0" name=""/>
        <dsp:cNvSpPr/>
      </dsp:nvSpPr>
      <dsp:spPr>
        <a:xfrm>
          <a:off x="2607282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314758" y="3821778"/>
              </a:moveTo>
              <a:arcTo wR="1930233" hR="1930233" stAng="4710549" swAng="1199735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5F1E66-AA94-44DF-B1F0-8F63B86E7F7A}">
      <dsp:nvSpPr>
        <dsp:cNvPr id="0" name=""/>
        <dsp:cNvSpPr/>
      </dsp:nvSpPr>
      <dsp:spPr>
        <a:xfrm>
          <a:off x="2560614" y="3493786"/>
          <a:ext cx="1684677" cy="966342"/>
        </a:xfrm>
        <a:prstGeom prst="roundRect">
          <a:avLst/>
        </a:prstGeom>
        <a:gradFill rotWithShape="1">
          <a:gsLst>
            <a:gs pos="0">
              <a:schemeClr val="accent2">
                <a:tint val="30000"/>
                <a:satMod val="250000"/>
              </a:schemeClr>
            </a:gs>
            <a:gs pos="72000">
              <a:schemeClr val="accent2">
                <a:tint val="75000"/>
                <a:satMod val="210000"/>
              </a:schemeClr>
            </a:gs>
            <a:gs pos="100000">
              <a:schemeClr val="accent2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2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V__</a:t>
          </a:r>
          <a:r>
            <a:rPr lang="cs-CZ" sz="2600" kern="1200" dirty="0" err="1" smtClean="0"/>
            <a:t>chřice</a:t>
          </a:r>
          <a:endParaRPr lang="cs-CZ" sz="2600" kern="1200" dirty="0"/>
        </a:p>
      </dsp:txBody>
      <dsp:txXfrm>
        <a:off x="2607787" y="3540959"/>
        <a:ext cx="1590331" cy="871996"/>
      </dsp:txXfrm>
    </dsp:sp>
    <dsp:sp modelId="{BAEAA800-98AF-403E-AE02-D29F91FD3B80}">
      <dsp:nvSpPr>
        <dsp:cNvPr id="0" name=""/>
        <dsp:cNvSpPr/>
      </dsp:nvSpPr>
      <dsp:spPr>
        <a:xfrm>
          <a:off x="2607282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22485" y="2998384"/>
              </a:moveTo>
              <a:arcTo wR="1930233" hR="1930233" stAng="8784051" swAng="21958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E637B-684A-4C7B-8738-D330C85835A7}">
      <dsp:nvSpPr>
        <dsp:cNvPr id="0" name=""/>
        <dsp:cNvSpPr/>
      </dsp:nvSpPr>
      <dsp:spPr>
        <a:xfrm>
          <a:off x="1345165" y="1335719"/>
          <a:ext cx="2713178" cy="966342"/>
        </a:xfrm>
        <a:prstGeom prst="roundRect">
          <a:avLst/>
        </a:prstGeom>
        <a:gradFill rotWithShape="1">
          <a:gsLst>
            <a:gs pos="0">
              <a:schemeClr val="accent5">
                <a:tint val="30000"/>
                <a:satMod val="250000"/>
              </a:schemeClr>
            </a:gs>
            <a:gs pos="72000">
              <a:schemeClr val="accent5">
                <a:tint val="75000"/>
                <a:satMod val="210000"/>
              </a:schemeClr>
            </a:gs>
            <a:gs pos="100000">
              <a:schemeClr val="accent5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5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na </a:t>
          </a:r>
          <a:r>
            <a:rPr lang="cs-CZ" sz="2600" kern="1200" dirty="0" err="1" smtClean="0"/>
            <a:t>pov</a:t>
          </a:r>
          <a:r>
            <a:rPr lang="cs-CZ" sz="2600" kern="1200" dirty="0" smtClean="0"/>
            <a:t>__k</a:t>
          </a:r>
          <a:r>
            <a:rPr lang="cs-CZ" sz="2600" kern="1200" dirty="0" smtClean="0"/>
            <a:t>.</a:t>
          </a:r>
          <a:endParaRPr lang="cs-CZ" sz="2600" kern="1200" dirty="0"/>
        </a:p>
      </dsp:txBody>
      <dsp:txXfrm>
        <a:off x="1392338" y="1382892"/>
        <a:ext cx="2618832" cy="871996"/>
      </dsp:txXfrm>
    </dsp:sp>
    <dsp:sp modelId="{5FD6222B-BF9C-4B94-92F4-537362765CBB}">
      <dsp:nvSpPr>
        <dsp:cNvPr id="0" name=""/>
        <dsp:cNvSpPr/>
      </dsp:nvSpPr>
      <dsp:spPr>
        <a:xfrm>
          <a:off x="2607282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36402" y="841425"/>
              </a:moveTo>
              <a:arcTo wR="1930233" hR="1930233" stAng="12860311" swAng="19609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F6E96-87E5-430A-8123-BE620B6F7C59}">
      <dsp:nvSpPr>
        <dsp:cNvPr id="0" name=""/>
        <dsp:cNvSpPr/>
      </dsp:nvSpPr>
      <dsp:spPr>
        <a:xfrm>
          <a:off x="3752763" y="1960"/>
          <a:ext cx="1486681" cy="966342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z__vá</a:t>
          </a:r>
          <a:endParaRPr lang="cs-CZ" sz="2300" kern="1200" dirty="0"/>
        </a:p>
      </dsp:txBody>
      <dsp:txXfrm>
        <a:off x="3799936" y="49133"/>
        <a:ext cx="1392335" cy="871996"/>
      </dsp:txXfrm>
    </dsp:sp>
    <dsp:sp modelId="{159F314D-8B5A-42C2-85CF-4D4BB5BC35CE}">
      <dsp:nvSpPr>
        <dsp:cNvPr id="0" name=""/>
        <dsp:cNvSpPr/>
      </dsp:nvSpPr>
      <dsp:spPr>
        <a:xfrm>
          <a:off x="256587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683781" y="153166"/>
              </a:moveTo>
              <a:arcTo wR="1930233" hR="1930233" stAng="17578735" swAng="19609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658BC1-09AD-4293-9115-235A88EAAA60}">
      <dsp:nvSpPr>
        <dsp:cNvPr id="0" name=""/>
        <dsp:cNvSpPr/>
      </dsp:nvSpPr>
      <dsp:spPr>
        <a:xfrm>
          <a:off x="5588524" y="1335719"/>
          <a:ext cx="1486681" cy="966342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brz</a:t>
          </a:r>
          <a:r>
            <a:rPr lang="cs-CZ" sz="2300" kern="1200" dirty="0" smtClean="0"/>
            <a:t>__,</a:t>
          </a:r>
          <a:endParaRPr lang="cs-CZ" sz="2300" kern="1200" dirty="0"/>
        </a:p>
      </dsp:txBody>
      <dsp:txXfrm>
        <a:off x="5635697" y="1382892"/>
        <a:ext cx="1392335" cy="871996"/>
      </dsp:txXfrm>
    </dsp:sp>
    <dsp:sp modelId="{BE02D45B-FE18-4FF1-B400-B78D3F9BFB58}">
      <dsp:nvSpPr>
        <dsp:cNvPr id="0" name=""/>
        <dsp:cNvSpPr/>
      </dsp:nvSpPr>
      <dsp:spPr>
        <a:xfrm>
          <a:off x="256587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857824" y="1829266"/>
              </a:moveTo>
              <a:arcTo wR="1930233" hR="1930233" stAng="21420095" swAng="21958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F8C7DC-024B-4A8C-8594-33A8BED6B028}">
      <dsp:nvSpPr>
        <dsp:cNvPr id="0" name=""/>
        <dsp:cNvSpPr/>
      </dsp:nvSpPr>
      <dsp:spPr>
        <a:xfrm>
          <a:off x="4887326" y="3493786"/>
          <a:ext cx="1486681" cy="966342"/>
        </a:xfrm>
        <a:prstGeom prst="roundRect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Z__ta</a:t>
          </a:r>
          <a:endParaRPr lang="cs-CZ" sz="2300" kern="1200" dirty="0"/>
        </a:p>
      </dsp:txBody>
      <dsp:txXfrm>
        <a:off x="4934499" y="3540959"/>
        <a:ext cx="1392335" cy="871996"/>
      </dsp:txXfrm>
    </dsp:sp>
    <dsp:sp modelId="{B823EB68-C531-4F4C-A66B-589962967044}">
      <dsp:nvSpPr>
        <dsp:cNvPr id="0" name=""/>
        <dsp:cNvSpPr/>
      </dsp:nvSpPr>
      <dsp:spPr>
        <a:xfrm>
          <a:off x="256587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2313790" y="3821974"/>
              </a:moveTo>
              <a:arcTo wR="1930233" hR="1930233" stAng="4712308" swAng="1375385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0F1CA7-369B-43FB-81AD-DDD71342B15D}">
      <dsp:nvSpPr>
        <dsp:cNvPr id="0" name=""/>
        <dsp:cNvSpPr/>
      </dsp:nvSpPr>
      <dsp:spPr>
        <a:xfrm>
          <a:off x="2618201" y="3493786"/>
          <a:ext cx="1486681" cy="966342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brz</a:t>
          </a:r>
          <a:r>
            <a:rPr lang="cs-CZ" sz="2300" kern="1200" dirty="0" smtClean="0"/>
            <a:t>__</a:t>
          </a:r>
          <a:r>
            <a:rPr lang="cs-CZ" sz="2300" kern="1200" dirty="0" err="1" smtClean="0"/>
            <a:t>čko</a:t>
          </a:r>
          <a:r>
            <a:rPr lang="cs-CZ" sz="2300" kern="1200" dirty="0" smtClean="0"/>
            <a:t>.</a:t>
          </a:r>
          <a:endParaRPr lang="cs-CZ" sz="2300" kern="1200" dirty="0"/>
        </a:p>
      </dsp:txBody>
      <dsp:txXfrm>
        <a:off x="2665374" y="3540959"/>
        <a:ext cx="1392335" cy="871996"/>
      </dsp:txXfrm>
    </dsp:sp>
    <dsp:sp modelId="{493A5885-1BCB-4D0C-9444-E06D32A52E77}">
      <dsp:nvSpPr>
        <dsp:cNvPr id="0" name=""/>
        <dsp:cNvSpPr/>
      </dsp:nvSpPr>
      <dsp:spPr>
        <a:xfrm>
          <a:off x="256587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22485" y="2998384"/>
              </a:moveTo>
              <a:arcTo wR="1930233" hR="1930233" stAng="8784051" swAng="21958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4FBBFBD-D148-4819-90CE-C5AA20BD1AEB}">
      <dsp:nvSpPr>
        <dsp:cNvPr id="0" name=""/>
        <dsp:cNvSpPr/>
      </dsp:nvSpPr>
      <dsp:spPr>
        <a:xfrm>
          <a:off x="1611593" y="1335719"/>
          <a:ext cx="2097499" cy="966342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 </a:t>
          </a:r>
          <a:r>
            <a:rPr lang="cs-CZ" sz="2300" kern="1200" dirty="0" err="1" smtClean="0"/>
            <a:t>z__mě</a:t>
          </a:r>
          <a:endParaRPr lang="cs-CZ" sz="2300" kern="1200" dirty="0"/>
        </a:p>
      </dsp:txBody>
      <dsp:txXfrm>
        <a:off x="1658766" y="1382892"/>
        <a:ext cx="2003153" cy="871996"/>
      </dsp:txXfrm>
    </dsp:sp>
    <dsp:sp modelId="{04511350-D8BA-4AEC-BDA1-A96897C01019}">
      <dsp:nvSpPr>
        <dsp:cNvPr id="0" name=""/>
        <dsp:cNvSpPr/>
      </dsp:nvSpPr>
      <dsp:spPr>
        <a:xfrm>
          <a:off x="2565871" y="485132"/>
          <a:ext cx="3860466" cy="3860466"/>
        </a:xfrm>
        <a:custGeom>
          <a:avLst/>
          <a:gdLst/>
          <a:ahLst/>
          <a:cxnLst/>
          <a:rect l="0" t="0" r="0" b="0"/>
          <a:pathLst>
            <a:path>
              <a:moveTo>
                <a:pt x="336402" y="841425"/>
              </a:moveTo>
              <a:arcTo wR="1930233" hR="1930233" stAng="12860311" swAng="1960954"/>
            </a:path>
          </a:pathLst>
        </a:custGeom>
        <a:noFill/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F08B43-1366-49DE-B442-B56958135EEC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91C869-AF0E-42B8-973C-352E97838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136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Perem nebo </a:t>
            </a:r>
            <a:r>
              <a:rPr lang="cs-CZ" smtClean="0"/>
              <a:t>pomocí klávesnice doplň i – y, í – ý.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1C869-AF0E-42B8-973C-352E9783881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766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pomocí klávesnice doplň i – y, í – ý. Pak přetáhni slova.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1C869-AF0E-42B8-973C-352E9783881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3751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pomocí klávesnice doplň i – y, í – ý. Pak přetáhni slova.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1C869-AF0E-42B8-973C-352E9783881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9555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pomocí klávesnice doplň i – y, í – ý. Pak přetáhni slova.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1C869-AF0E-42B8-973C-352E9783881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0195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pomocí klávesnice doplň i – y, í – ý. Pak přetáhni slova.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1C869-AF0E-42B8-973C-352E9783881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875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Perem nebo pomocí klávesnice doplň i – y, í – ý. Pak přetáhni slova.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91C869-AF0E-42B8-973C-352E9783881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407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5F8A852-EA18-4949-8BA6-2AB3D97D0E5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D7A84E-BC01-4314-9C5E-D281A79EEC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VY_32_INOVACE_07_Doplňování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y, ý – i, í  a spojování slov do vět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73041" y="5157192"/>
            <a:ext cx="3848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</a:t>
            </a:r>
            <a:r>
              <a:rPr lang="cs-CZ" sz="3200" smtClean="0"/>
              <a:t>Danuše Manová</a:t>
            </a:r>
            <a:endParaRPr lang="cs-CZ" sz="3200" dirty="0"/>
          </a:p>
        </p:txBody>
      </p:sp>
      <p:sp>
        <p:nvSpPr>
          <p:cNvPr id="7" name="TextovéPole 4"/>
          <p:cNvSpPr txBox="1"/>
          <p:nvPr/>
        </p:nvSpPr>
        <p:spPr>
          <a:xfrm>
            <a:off x="2123728" y="2060848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0557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22360" y="1564516"/>
            <a:ext cx="61843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vyjmenovaných slov</a:t>
            </a:r>
          </a:p>
          <a:p>
            <a:pPr algn="ctr"/>
            <a:r>
              <a:rPr lang="cs-CZ" sz="2400" dirty="0" smtClean="0"/>
              <a:t>a </a:t>
            </a:r>
            <a:r>
              <a:rPr lang="cs-CZ" sz="2400" dirty="0" smtClean="0"/>
              <a:t>tvoření vět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016565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512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y, i -ý, í </a:t>
            </a: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 spoj slova do věty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255125096"/>
              </p:ext>
            </p:extLst>
          </p:nvPr>
        </p:nvGraphicFramePr>
        <p:xfrm>
          <a:off x="1331640" y="213285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4802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y, i - ý, í a  spoj slova do věty.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115682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Obdélník 3"/>
          <p:cNvSpPr/>
          <p:nvPr/>
        </p:nvSpPr>
        <p:spPr>
          <a:xfrm>
            <a:off x="4479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255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y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i - ý, í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spoj slova do věty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3456018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599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y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i - ý, í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spoj slova do věty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7452321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2056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y, i - ý, í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spoj slova do věty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4138521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8168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y, i - ý, í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spoj slova do věty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043195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486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y, i - ý, í</a:t>
            </a: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</a:t>
            </a:r>
            <a:r>
              <a:rPr lang="cs-CZ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spoj slova do věty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753275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16601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22760226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252</TotalTime>
  <Words>384</Words>
  <Application>Microsoft Office PowerPoint</Application>
  <PresentationFormat>Předvádění na obrazovce (4:3)</PresentationFormat>
  <Paragraphs>73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VY_32_INOVACE_07_Doplňování  y, ý – i, í  a spojování slov do vět</vt:lpstr>
      <vt:lpstr>Prezentace aplikace PowerPoint</vt:lpstr>
      <vt:lpstr>Doplň y, i -ý, í  a spoj slova do věty</vt:lpstr>
      <vt:lpstr>Doplň y, i - ý, í a  spoj slova do věty.</vt:lpstr>
      <vt:lpstr>Doplň y, i - ý, í  a spoj slova do věty</vt:lpstr>
      <vt:lpstr>Doplň y, i - ý, í  a spoj slova do věty</vt:lpstr>
      <vt:lpstr>Doplň  y, i - ý, í  a spoj slova do věty</vt:lpstr>
      <vt:lpstr>Doplň  y, i - ý, í  a spoj slova do věty</vt:lpstr>
      <vt:lpstr>Doplň  y, i - ý, í  a spoj slova do věty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Rozliš </dc:title>
  <dc:creator>VLASTNIK</dc:creator>
  <cp:lastModifiedBy>VLASTNIK</cp:lastModifiedBy>
  <cp:revision>36</cp:revision>
  <dcterms:created xsi:type="dcterms:W3CDTF">2011-04-07T17:48:32Z</dcterms:created>
  <dcterms:modified xsi:type="dcterms:W3CDTF">2013-03-14T13:12:57Z</dcterms:modified>
</cp:coreProperties>
</file>