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9" r:id="rId3"/>
    <p:sldId id="256" r:id="rId4"/>
    <p:sldId id="257" r:id="rId5"/>
    <p:sldId id="259" r:id="rId6"/>
    <p:sldId id="261" r:id="rId7"/>
    <p:sldId id="264" r:id="rId8"/>
    <p:sldId id="265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2B75D1-14BA-4EF4-9DFF-5FAB7E6B1A3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2F1DBF-2283-4BF2-9C85-A4FCC46FBA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07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věty pod správné nadpisy.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2F1DBF-2283-4BF2-9C85-A4FCC46FBA1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248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šipky k větám.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2F1DBF-2283-4BF2-9C85-A4FCC46FBA1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5943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spojovací výrazy na správná místa ve větách.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2F1DBF-2283-4BF2-9C85-A4FCC46FBA1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8335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části větných celků v šedých obdélnících k černým nebo žlutým částem. Neukládej!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2F1DBF-2283-4BF2-9C85-A4FCC46FBA1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864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slova  do řady.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2F1DBF-2283-4BF2-9C85-A4FCC46FBA1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4627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Odpovídej ústně.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2F1DBF-2283-4BF2-9C85-A4FCC46FBA1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7149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Odpovídej ústně.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2F1DBF-2283-4BF2-9C85-A4FCC46FBA1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714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VY_32_INOVACE_16_ Skladba – věta jednoduchá a souvětí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9276" y="2285583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  <p:sp>
        <p:nvSpPr>
          <p:cNvPr id="8" name="TextovéPole 4"/>
          <p:cNvSpPr txBox="1"/>
          <p:nvPr/>
        </p:nvSpPr>
        <p:spPr>
          <a:xfrm>
            <a:off x="2267744" y="2060848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36928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70998" y="1564516"/>
            <a:ext cx="468711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skladby –</a:t>
            </a:r>
          </a:p>
          <a:p>
            <a:pPr algn="ctr"/>
            <a:r>
              <a:rPr lang="cs-CZ" sz="2400" dirty="0" smtClean="0"/>
              <a:t>věta jednoduchá a souvětí</a:t>
            </a:r>
          </a:p>
        </p:txBody>
      </p:sp>
    </p:spTree>
    <p:extLst>
      <p:ext uri="{BB962C8B-B14F-4D97-AF65-F5344CB8AC3E}">
        <p14:creationId xmlns:p14="http://schemas.microsoft.com/office/powerpoint/2010/main" val="3290010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Rozliš věty jednoduché a souvětí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3565989"/>
              </p:ext>
            </p:extLst>
          </p:nvPr>
        </p:nvGraphicFramePr>
        <p:xfrm>
          <a:off x="1619672" y="1412776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Věty jednoduché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Souvětí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10" name="Vlna 9"/>
          <p:cNvSpPr/>
          <p:nvPr/>
        </p:nvSpPr>
        <p:spPr>
          <a:xfrm>
            <a:off x="755576" y="2636912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Kovář bil do podkovy.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Vlna 10"/>
          <p:cNvSpPr/>
          <p:nvPr/>
        </p:nvSpPr>
        <p:spPr>
          <a:xfrm>
            <a:off x="6119664" y="4969637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Eva s Libuší si hrají celé odpoledne.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lna 11"/>
          <p:cNvSpPr/>
          <p:nvPr/>
        </p:nvSpPr>
        <p:spPr>
          <a:xfrm>
            <a:off x="3808512" y="4726877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Housátka štěbetají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Vlna 12"/>
          <p:cNvSpPr/>
          <p:nvPr/>
        </p:nvSpPr>
        <p:spPr>
          <a:xfrm>
            <a:off x="6921362" y="2644975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Když budu šikovný, vše  mi půjde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Vlna 13"/>
          <p:cNvSpPr/>
          <p:nvPr/>
        </p:nvSpPr>
        <p:spPr>
          <a:xfrm>
            <a:off x="4716016" y="3263054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 kroužku jsem sestavil letadlo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Vlna 14"/>
          <p:cNvSpPr/>
          <p:nvPr/>
        </p:nvSpPr>
        <p:spPr>
          <a:xfrm>
            <a:off x="7127776" y="3834188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Kája maluje obrázky.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Vlna 15"/>
          <p:cNvSpPr/>
          <p:nvPr/>
        </p:nvSpPr>
        <p:spPr>
          <a:xfrm>
            <a:off x="357064" y="4971299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Slávka nakupuje a nosí domů zboží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Vlna 16"/>
          <p:cNvSpPr/>
          <p:nvPr/>
        </p:nvSpPr>
        <p:spPr>
          <a:xfrm>
            <a:off x="357064" y="5884037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Jirka píše úkol, aby mohl ven.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Vlna 17"/>
          <p:cNvSpPr/>
          <p:nvPr/>
        </p:nvSpPr>
        <p:spPr>
          <a:xfrm>
            <a:off x="3275856" y="5846470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Lída plakala, protože upadla.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lna 18"/>
          <p:cNvSpPr/>
          <p:nvPr/>
        </p:nvSpPr>
        <p:spPr>
          <a:xfrm>
            <a:off x="6948264" y="6076630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Věra plakala, Vít prosil.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Vlna 19"/>
          <p:cNvSpPr/>
          <p:nvPr/>
        </p:nvSpPr>
        <p:spPr>
          <a:xfrm>
            <a:off x="2491182" y="3559375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Hvězdy se třpytí.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lna 20"/>
          <p:cNvSpPr/>
          <p:nvPr/>
        </p:nvSpPr>
        <p:spPr>
          <a:xfrm>
            <a:off x="179512" y="3781669"/>
            <a:ext cx="2016224" cy="914400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Teta mi  dovolila sledovat televizi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106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Přiřaď vzorce k větným celkům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2857554"/>
              </p:ext>
            </p:extLst>
          </p:nvPr>
        </p:nvGraphicFramePr>
        <p:xfrm>
          <a:off x="395536" y="1628800"/>
          <a:ext cx="2687960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7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Přijdu hned a uvařím čaj.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Nepřijdu, protože kašlu.</a:t>
                      </a:r>
                    </a:p>
                    <a:p>
                      <a:endParaRPr lang="cs-CZ" dirty="0" smtClean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Kam jdeš, když venku prší?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Přestože prší, půjdu ven.</a:t>
                      </a:r>
                    </a:p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Šli rychle</a:t>
                      </a:r>
                      <a:r>
                        <a:rPr lang="cs-CZ" baseline="0" dirty="0" smtClean="0"/>
                        <a:t> ani se nezastavili.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Dostal jsem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nové kolo, abych  jezdil na výlety.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Chci zmrzlinu, ale kašlu.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Jdu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domů, poněvadž stále prší.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11" name="Popisek se šipkou doleva 10"/>
          <p:cNvSpPr/>
          <p:nvPr/>
        </p:nvSpPr>
        <p:spPr>
          <a:xfrm>
            <a:off x="4732784" y="4143878"/>
            <a:ext cx="1639416" cy="50925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V1, ale V2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2" name="Popisek se šipkou doleva 11"/>
          <p:cNvSpPr/>
          <p:nvPr/>
        </p:nvSpPr>
        <p:spPr>
          <a:xfrm>
            <a:off x="4504184" y="5445224"/>
            <a:ext cx="2096616" cy="50925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V1, přestože V2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3" name="Popisek se šipkou doleva 12"/>
          <p:cNvSpPr/>
          <p:nvPr/>
        </p:nvSpPr>
        <p:spPr>
          <a:xfrm>
            <a:off x="6172551" y="6165304"/>
            <a:ext cx="2270720" cy="50925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V1, poněvadž V2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4" name="Popisek se šipkou doleva 13"/>
          <p:cNvSpPr/>
          <p:nvPr/>
        </p:nvSpPr>
        <p:spPr>
          <a:xfrm>
            <a:off x="6374983" y="4687218"/>
            <a:ext cx="1639416" cy="50925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V1 ani V2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5" name="Popisek se šipkou doleva 14"/>
          <p:cNvSpPr/>
          <p:nvPr/>
        </p:nvSpPr>
        <p:spPr>
          <a:xfrm>
            <a:off x="4469868" y="2924943"/>
            <a:ext cx="1965920" cy="50925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V1, abych V2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6" name="Popisek se šipkou doleva 15"/>
          <p:cNvSpPr/>
          <p:nvPr/>
        </p:nvSpPr>
        <p:spPr>
          <a:xfrm>
            <a:off x="6524600" y="3434201"/>
            <a:ext cx="1639416" cy="50925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V1, když V2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7" name="Popisek se šipkou doleva 16"/>
          <p:cNvSpPr/>
          <p:nvPr/>
        </p:nvSpPr>
        <p:spPr>
          <a:xfrm>
            <a:off x="4412160" y="1553829"/>
            <a:ext cx="2154324" cy="50925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V1, protože V2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8" name="Popisek se šipkou doleva 17"/>
          <p:cNvSpPr/>
          <p:nvPr/>
        </p:nvSpPr>
        <p:spPr>
          <a:xfrm>
            <a:off x="6374983" y="2138900"/>
            <a:ext cx="1639416" cy="509257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V1 a V2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939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Doplň spojovací výrazy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7929039"/>
              </p:ext>
            </p:extLst>
          </p:nvPr>
        </p:nvGraphicFramePr>
        <p:xfrm>
          <a:off x="395536" y="1628800"/>
          <a:ext cx="2687960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7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Zkouška dopadla dobře,</a:t>
                      </a:r>
                    </a:p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                 vše umím.                                     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Spí dobře,                chrápe.</a:t>
                      </a:r>
                    </a:p>
                    <a:p>
                      <a:endParaRPr lang="cs-CZ" dirty="0" smtClean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Karkulka si nasadila čepeček           vzala košík.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Vím,           musím spěchat.</a:t>
                      </a:r>
                    </a:p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Máňa</a:t>
                      </a:r>
                      <a:r>
                        <a:rPr lang="cs-CZ" baseline="0" dirty="0" smtClean="0"/>
                        <a:t> odešla,          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pospíchala na kroužek.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Šel jsem do sklepa,             se  učil nebát.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Honza přemohl draka, </a:t>
                      </a:r>
                    </a:p>
                    <a:p>
                      <a:r>
                        <a:rPr lang="cs-CZ" dirty="0" smtClean="0"/>
                        <a:t>               dostal princeznu.          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Peču bábovku,</a:t>
                      </a:r>
                    </a:p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kdyby přišel kamarád.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7452320" y="3645024"/>
            <a:ext cx="1008112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protože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36196" y="4869160"/>
            <a:ext cx="504056" cy="2880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28184" y="3068960"/>
            <a:ext cx="36004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04048" y="6021288"/>
            <a:ext cx="504056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12434" y="2132856"/>
            <a:ext cx="972108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neboť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67944" y="3248980"/>
            <a:ext cx="792088" cy="32403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bych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283968" y="4365104"/>
            <a:ext cx="576064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aby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452320" y="5014113"/>
            <a:ext cx="792088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kdyby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70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Sestav souvětí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4679612"/>
              </p:ext>
            </p:extLst>
          </p:nvPr>
        </p:nvGraphicFramePr>
        <p:xfrm>
          <a:off x="395536" y="1628800"/>
          <a:ext cx="2687960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7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 sobotu jsem šel do lesa, </a:t>
                      </a:r>
                    </a:p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                          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V trávě jsem slyšel šelest</a:t>
                      </a:r>
                    </a:p>
                    <a:p>
                      <a:endParaRPr lang="cs-CZ" dirty="0" smtClean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Houbař</a:t>
                      </a:r>
                      <a:r>
                        <a:rPr lang="cs-CZ" baseline="0" dirty="0" smtClean="0"/>
                        <a:t> hledal houby,</a:t>
                      </a:r>
                    </a:p>
                    <a:p>
                      <a:endParaRPr lang="cs-CZ" dirty="0" smtClean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Nerostly ani prašivky,</a:t>
                      </a:r>
                    </a:p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přírodě byl klid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Chystala se bouřka,</a:t>
                      </a:r>
                    </a:p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Buď půjdeš domů,       </a:t>
                      </a:r>
                    </a:p>
                    <a:p>
                      <a:r>
                        <a:rPr lang="cs-CZ" dirty="0" smtClean="0"/>
                        <a:t>    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Nenapadlo mě,</a:t>
                      </a:r>
                    </a:p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6876256" y="5373216"/>
            <a:ext cx="2088232" cy="36004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bych si odpočinul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364088" y="5913823"/>
            <a:ext cx="2088232" cy="36004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lekl jsem se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261258" y="1772816"/>
            <a:ext cx="2088232" cy="36004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le nic nenašel.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588224" y="6458760"/>
            <a:ext cx="2088232" cy="36004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neboť bylo sucho.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245224" y="4653136"/>
            <a:ext cx="2088232" cy="36004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ptáci ztichli.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868449" y="4077072"/>
            <a:ext cx="2088232" cy="36004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vždyť bylo horko.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780217" y="3573016"/>
            <a:ext cx="2088232" cy="36004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ebo zmokneš.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832140" y="2708920"/>
            <a:ext cx="2088232" cy="36004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 mám mít deštník.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887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Sestav větu jednoduchou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606352" y="3199656"/>
            <a:ext cx="936104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zahradě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596336" y="1902772"/>
            <a:ext cx="936104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školní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542400" y="4905164"/>
            <a:ext cx="936104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966592" y="3604084"/>
            <a:ext cx="936104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hodinu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492604" y="2276872"/>
            <a:ext cx="936104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celou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822648" y="5409220"/>
            <a:ext cx="936104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včera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355976" y="5157192"/>
            <a:ext cx="1093440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pracovala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660232" y="4466787"/>
            <a:ext cx="936104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třída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724128" y="3187539"/>
            <a:ext cx="936104" cy="5040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Naše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766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Odpověz na otázky a doplň větu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1765314"/>
            <a:ext cx="1224136" cy="5760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Sluníčko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2713439"/>
            <a:ext cx="172819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Jaké sluníčko?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27784" y="2713439"/>
            <a:ext cx="172819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 hřeje?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44008" y="2717762"/>
            <a:ext cx="172819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Kdy hřeje?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60232" y="2713439"/>
            <a:ext cx="172819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Kde hřeje?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762551" y="1765314"/>
            <a:ext cx="1224136" cy="5760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h</a:t>
            </a:r>
            <a:r>
              <a:rPr lang="cs-CZ" dirty="0" smtClean="0">
                <a:solidFill>
                  <a:srgbClr val="FFFF00"/>
                </a:solidFill>
              </a:rPr>
              <a:t>řeje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676895" y="4077072"/>
            <a:ext cx="1224136" cy="5760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ede.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131840" y="4077072"/>
            <a:ext cx="1224136" cy="5760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Řidič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840252" y="4810644"/>
            <a:ext cx="136815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 jede?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220072" y="4810644"/>
            <a:ext cx="144016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Kudy jede?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60722" y="4814345"/>
            <a:ext cx="1390508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Čím jede?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081962" y="4814345"/>
            <a:ext cx="1403684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Jaký řidič?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69242" y="4814345"/>
            <a:ext cx="143846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Kam jede?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6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Odpověz na otázky a doplň větu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1765314"/>
            <a:ext cx="1224136" cy="5760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Veverka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2713439"/>
            <a:ext cx="172819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Jaká veverka?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27784" y="2713439"/>
            <a:ext cx="172819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Co nosí?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44008" y="2717762"/>
            <a:ext cx="172819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Kam nosí?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60232" y="2713439"/>
            <a:ext cx="172819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Odkud nosí?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762551" y="1765314"/>
            <a:ext cx="1224136" cy="5760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nosí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676895" y="4077072"/>
            <a:ext cx="1224136" cy="5760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září.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131840" y="4077072"/>
            <a:ext cx="1224136" cy="5760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Maják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840252" y="4810644"/>
            <a:ext cx="136815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Kdy září?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220072" y="4810644"/>
            <a:ext cx="144016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 září?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60722" y="4814345"/>
            <a:ext cx="1390508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Čím září?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081962" y="4814345"/>
            <a:ext cx="1403684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Kde září?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69242" y="4814345"/>
            <a:ext cx="143846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Jaký maják?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57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26632709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516</Words>
  <Application>Microsoft Office PowerPoint</Application>
  <PresentationFormat>Předvádění na obrazovce (4:3)</PresentationFormat>
  <Paragraphs>142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Rozliš věty jednoduché a souvětí</vt:lpstr>
      <vt:lpstr>Přiřaď vzorce k větným celkům</vt:lpstr>
      <vt:lpstr>Doplň spojovací výrazy</vt:lpstr>
      <vt:lpstr>Sestav souvětí</vt:lpstr>
      <vt:lpstr>Sestav větu jednoduchou</vt:lpstr>
      <vt:lpstr>Odpověz na otázky a doplň větu</vt:lpstr>
      <vt:lpstr>Odpověz na otázky a doplň větu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Rozliš věty jednoduché a souvětí</dc:title>
  <cp:lastModifiedBy>VLASTNIK</cp:lastModifiedBy>
  <cp:revision>26</cp:revision>
  <dcterms:modified xsi:type="dcterms:W3CDTF">2013-03-14T16:56:42Z</dcterms:modified>
</cp:coreProperties>
</file>