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57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slabiky.</a:t>
            </a:r>
            <a:r>
              <a:rPr lang="cs-CZ" baseline="0" dirty="0" smtClean="0"/>
              <a:t> Podle počtu slabik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19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VY_32_INOVACE_01_Počet </a:t>
            </a:r>
            <a:r>
              <a:rPr lang="cs-CZ" sz="3600" dirty="0" smtClean="0"/>
              <a:t>slabik - 1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132856"/>
            <a:ext cx="7772400" cy="1470025"/>
          </a:xfrm>
        </p:spPr>
        <p:txBody>
          <a:bodyPr/>
          <a:lstStyle/>
          <a:p>
            <a:r>
              <a:rPr lang="cs-CZ" dirty="0" smtClean="0"/>
              <a:t>Počet slabik - 1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501008"/>
            <a:ext cx="68968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slova, vytleskává slabiky, určuje jejich počet</a:t>
            </a:r>
          </a:p>
          <a:p>
            <a:r>
              <a:rPr lang="cs-CZ" dirty="0"/>
              <a:t> </a:t>
            </a:r>
            <a:r>
              <a:rPr lang="cs-CZ" dirty="0" smtClean="0"/>
              <a:t>      (v případě žáků se speciální výukou SVP čte slova asistent učitele)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barevně vyznačí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</a:t>
            </a:r>
            <a:r>
              <a:rPr lang="cs-CZ" smtClean="0"/>
              <a:t>žáky se </a:t>
            </a:r>
            <a:r>
              <a:rPr lang="cs-CZ" dirty="0" smtClean="0"/>
              <a:t>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1 – 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269317"/>
              </p:ext>
            </p:extLst>
          </p:nvPr>
        </p:nvGraphicFramePr>
        <p:xfrm>
          <a:off x="1050925" y="1196752"/>
          <a:ext cx="7265490" cy="4032448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453098"/>
                <a:gridCol w="1453098"/>
                <a:gridCol w="1453098"/>
                <a:gridCol w="1453098"/>
                <a:gridCol w="1453098"/>
              </a:tblGrid>
              <a:tr h="5828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dům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zelená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teta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léto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tele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žížala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žába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tulipán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naše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kupuje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pole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poveze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jaro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sele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máma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jedeme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doma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Ema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nahoru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pije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maso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 smtClean="0">
                          <a:effectLst/>
                          <a:latin typeface="Century Schoolbook" pitchFamily="18" charset="0"/>
                        </a:rPr>
                        <a:t>koláče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Pepa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  <a:latin typeface="Century Schoolbook" pitchFamily="18" charset="0"/>
                        </a:rPr>
                        <a:t>zima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  <a:latin typeface="Century Schoolbook" pitchFamily="18" charset="0"/>
                        </a:rPr>
                        <a:t>tabule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 bwMode="auto">
          <a:xfrm>
            <a:off x="4737100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6" name="Vývojový diagram: spojnice 5"/>
          <p:cNvSpPr/>
          <p:nvPr/>
        </p:nvSpPr>
        <p:spPr bwMode="auto">
          <a:xfrm>
            <a:off x="4359275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7" name="Vývojový diagram: spojnice 6"/>
          <p:cNvSpPr/>
          <p:nvPr/>
        </p:nvSpPr>
        <p:spPr bwMode="auto">
          <a:xfrm>
            <a:off x="631825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8" name="Vývojový diagram: spojnice 7"/>
          <p:cNvSpPr/>
          <p:nvPr/>
        </p:nvSpPr>
        <p:spPr bwMode="auto">
          <a:xfrm>
            <a:off x="566420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9" name="Vývojový diagram: spojnice 8"/>
          <p:cNvSpPr/>
          <p:nvPr/>
        </p:nvSpPr>
        <p:spPr bwMode="auto">
          <a:xfrm>
            <a:off x="5961062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10" name="Vývojový diagram: spojnice 9"/>
          <p:cNvSpPr/>
          <p:nvPr/>
        </p:nvSpPr>
        <p:spPr bwMode="auto">
          <a:xfrm>
            <a:off x="3121025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</p:spTree>
    <p:extLst>
      <p:ext uri="{BB962C8B-B14F-4D97-AF65-F5344CB8AC3E}">
        <p14:creationId xmlns:p14="http://schemas.microsoft.com/office/powerpoint/2010/main" val="397651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743594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 dirty="0" smtClean="0"/>
              <a:t>Základní </a:t>
            </a:r>
            <a:r>
              <a:rPr lang="cs-CZ" dirty="0"/>
              <a:t>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126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165</Words>
  <Application>Microsoft Office PowerPoint</Application>
  <PresentationFormat>Předvádění na obrazovce (4:3)</PresentationFormat>
  <Paragraphs>51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VY_32_INOVACE_01_Počet slabik - 1</vt:lpstr>
      <vt:lpstr>Počet slabik - 1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15</cp:revision>
  <dcterms:created xsi:type="dcterms:W3CDTF">2011-04-05T12:36:36Z</dcterms:created>
  <dcterms:modified xsi:type="dcterms:W3CDTF">2013-02-13T08:02:58Z</dcterms:modified>
</cp:coreProperties>
</file>