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57" r:id="rId4"/>
    <p:sldId id="262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57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Vytleskej slabiky.</a:t>
            </a:r>
            <a:r>
              <a:rPr lang="cs-CZ" baseline="0" dirty="0" smtClean="0"/>
              <a:t> Podle počtu slabik vybarvi.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619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VY_32_INOVACE_02_Počet </a:t>
            </a:r>
            <a:r>
              <a:rPr lang="cs-CZ" sz="3600" dirty="0" smtClean="0"/>
              <a:t>slabik - 2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Počet slabik - 2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37697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501008"/>
            <a:ext cx="689682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slova, vytleskává slabiky, určuje jejich počet</a:t>
            </a:r>
          </a:p>
          <a:p>
            <a:r>
              <a:rPr lang="cs-CZ" dirty="0"/>
              <a:t> </a:t>
            </a:r>
            <a:r>
              <a:rPr lang="cs-CZ" dirty="0" smtClean="0"/>
              <a:t>      (v případě žáků se speciální výukou SVP čte slova asistent učitele)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Na základě určeného počtu slabik barevně vyznačí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</a:t>
            </a:r>
            <a:r>
              <a:rPr lang="cs-CZ" smtClean="0"/>
              <a:t>žáky se SVP</a:t>
            </a:r>
            <a:r>
              <a:rPr lang="cs-CZ" dirty="0" smtClean="0"/>
              <a:t>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Počet slabik 1 – 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9305311"/>
              </p:ext>
            </p:extLst>
          </p:nvPr>
        </p:nvGraphicFramePr>
        <p:xfrm>
          <a:off x="1050925" y="1196752"/>
          <a:ext cx="7265490" cy="4032448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1453098"/>
                <a:gridCol w="1453098"/>
                <a:gridCol w="1453098"/>
                <a:gridCol w="1453098"/>
                <a:gridCol w="1453098"/>
              </a:tblGrid>
              <a:tr h="58284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0" marR="0" marT="0" marB="0" anchor="b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sem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ocásek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Pepa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koutek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haf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váza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já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kopyto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tma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Růžena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rád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kocour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tam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železo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lyže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ukáže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lípa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ležíme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ten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Hana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  <a:tr h="68992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ježek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fuj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soudek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Božena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</a:rPr>
                        <a:t>vesele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entury Schoolbook" pitchFamily="18" charset="0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5" name="Vývojový diagram: spojnice 4"/>
          <p:cNvSpPr/>
          <p:nvPr/>
        </p:nvSpPr>
        <p:spPr bwMode="auto">
          <a:xfrm>
            <a:off x="4737100" y="1345804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6" name="Vývojový diagram: spojnice 5"/>
          <p:cNvSpPr/>
          <p:nvPr/>
        </p:nvSpPr>
        <p:spPr bwMode="auto">
          <a:xfrm>
            <a:off x="4359275" y="1345804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7" name="Vývojový diagram: spojnice 6"/>
          <p:cNvSpPr/>
          <p:nvPr/>
        </p:nvSpPr>
        <p:spPr bwMode="auto">
          <a:xfrm>
            <a:off x="6318250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8" name="Vývojový diagram: spojnice 7"/>
          <p:cNvSpPr/>
          <p:nvPr/>
        </p:nvSpPr>
        <p:spPr bwMode="auto">
          <a:xfrm>
            <a:off x="5664200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9" name="Vývojový diagram: spojnice 8"/>
          <p:cNvSpPr/>
          <p:nvPr/>
        </p:nvSpPr>
        <p:spPr bwMode="auto">
          <a:xfrm>
            <a:off x="5961062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  <p:sp>
        <p:nvSpPr>
          <p:cNvPr id="10" name="Vývojový diagram: spojnice 9"/>
          <p:cNvSpPr/>
          <p:nvPr/>
        </p:nvSpPr>
        <p:spPr bwMode="auto">
          <a:xfrm>
            <a:off x="3121025" y="1360365"/>
            <a:ext cx="152400" cy="190500"/>
          </a:xfrm>
          <a:prstGeom prst="flowChartConnector">
            <a:avLst/>
          </a:prstGeom>
          <a:ln>
            <a:headEnd type="none" w="med" len="med"/>
            <a:tailEnd type="none" w="med" len="med"/>
          </a:ln>
          <a:ex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ot="0" spcFirstLastPara="0" vert="horz" wrap="square" lIns="18288" tIns="0" rIns="0" bIns="0" numCol="1" spcCol="0" rtlCol="0" fromWordArt="0" anchor="t" anchorCtr="0" forceAA="0" upright="1" compatLnSpc="1">
            <a:prstTxWarp prst="textNoShape">
              <a:avLst/>
            </a:prstTxWarp>
            <a:noAutofit/>
          </a:bodyPr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1100"/>
          </a:p>
        </p:txBody>
      </p:sp>
    </p:spTree>
    <p:extLst>
      <p:ext uri="{BB962C8B-B14F-4D97-AF65-F5344CB8AC3E}">
        <p14:creationId xmlns:p14="http://schemas.microsoft.com/office/powerpoint/2010/main" val="397651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38304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</a:t>
            </a:r>
            <a:r>
              <a:rPr lang="cs-CZ" dirty="0" smtClean="0"/>
              <a:t>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126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165</Words>
  <Application>Microsoft Office PowerPoint</Application>
  <PresentationFormat>Předvádění na obrazovce (4:3)</PresentationFormat>
  <Paragraphs>51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VY_32_INOVACE_02_Počet slabik - 2</vt:lpstr>
      <vt:lpstr>Počet slabik - 2</vt:lpstr>
      <vt:lpstr>Prezentace aplikace PowerPoint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20</cp:revision>
  <dcterms:created xsi:type="dcterms:W3CDTF">2011-04-05T12:36:36Z</dcterms:created>
  <dcterms:modified xsi:type="dcterms:W3CDTF">2013-02-13T08:03:34Z</dcterms:modified>
</cp:coreProperties>
</file>