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2" r:id="rId3"/>
    <p:sldId id="257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3CF25-C83B-4A95-88F1-282B93EF4CBB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B0D030-6C1B-4835-9D27-B69ABE2013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74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r>
              <a:rPr lang="cs-CZ" baseline="0" dirty="0" smtClean="0"/>
              <a:t> dokonči větu. Spoj slovo </a:t>
            </a:r>
            <a:r>
              <a:rPr lang="cs-CZ" baseline="0" smtClean="0"/>
              <a:t>s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B0D030-6C1B-4835-9D27-B69ABE2013B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860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913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067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03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96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053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18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12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728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3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1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93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2C584-7CA5-4F24-B6CC-A902446D9A8C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47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BE%C3%A1ba&amp;ex=1#ai:MP900446595|" TargetMode="External"/><Relationship Id="rId3" Type="http://schemas.openxmlformats.org/officeDocument/2006/relationships/hyperlink" Target="http://office.microsoft.com/cs-cz/images/results.aspx?qu=oble%C4%8Den%C3%AD&amp;ex=1#ai:MC900305573|mt:1|" TargetMode="External"/><Relationship Id="rId7" Type="http://schemas.openxmlformats.org/officeDocument/2006/relationships/hyperlink" Target="http://office.microsoft.com/cs-cz/images/results.aspx?qu=seno&amp;ex=1#ai:MC900296166|mt:1|" TargetMode="External"/><Relationship Id="rId2" Type="http://schemas.openxmlformats.org/officeDocument/2006/relationships/hyperlink" Target="http://office.microsoft.com/cs-cz/images/results.aspx?qu=maso&amp;ex=1#ai:MC900215933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koza&amp;ex=1#ai:MC900297199|" TargetMode="External"/><Relationship Id="rId5" Type="http://schemas.openxmlformats.org/officeDocument/2006/relationships/hyperlink" Target="http://office.microsoft.com/cs-cz/images/results.aspx?qu=kolo&amp;ex=1#ai:MC900233319|mt:1|" TargetMode="External"/><Relationship Id="rId4" Type="http://schemas.openxmlformats.org/officeDocument/2006/relationships/hyperlink" Target="http://office.microsoft.com/cs-cz/images/results.aspx?qu=m%C3%ADsa&amp;ex=1#ai:MC900250838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63808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VY_32_INOVACE_10_Dokonči věty - 1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93131" y="1818556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Věty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99353" y="5157192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Hana Červená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54726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988840"/>
            <a:ext cx="35066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Dokonči věty - 1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789040"/>
            <a:ext cx="48431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 	Čtenářská úroveň</a:t>
            </a:r>
            <a:r>
              <a:rPr lang="cs-CZ" sz="2800" dirty="0"/>
              <a:t> </a:t>
            </a:r>
            <a:r>
              <a:rPr lang="cs-CZ" sz="2800" dirty="0" smtClean="0"/>
              <a:t>- </a:t>
            </a:r>
          </a:p>
          <a:p>
            <a:r>
              <a:rPr lang="cs-CZ" sz="2800" dirty="0" smtClean="0"/>
              <a:t>		žák  čte věty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439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 a doplň vhodná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17058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Ota vede…</a:t>
            </a:r>
          </a:p>
          <a:p>
            <a:pPr marL="0" indent="0">
              <a:buNone/>
            </a:pPr>
            <a:r>
              <a:rPr lang="cs-CZ" dirty="0" smtClean="0"/>
              <a:t>Ema myje…</a:t>
            </a:r>
          </a:p>
          <a:p>
            <a:pPr marL="0" indent="0">
              <a:buNone/>
            </a:pPr>
            <a:r>
              <a:rPr lang="cs-CZ" dirty="0" smtClean="0"/>
              <a:t>Táta jí…</a:t>
            </a:r>
          </a:p>
          <a:p>
            <a:pPr marL="0" indent="0">
              <a:buNone/>
            </a:pPr>
            <a:r>
              <a:rPr lang="cs-CZ" dirty="0" smtClean="0"/>
              <a:t>Máma šije…</a:t>
            </a:r>
          </a:p>
          <a:p>
            <a:pPr marL="0" indent="0">
              <a:buNone/>
            </a:pPr>
            <a:r>
              <a:rPr lang="cs-CZ" dirty="0" smtClean="0"/>
              <a:t>Koza jí…</a:t>
            </a:r>
          </a:p>
          <a:p>
            <a:pPr marL="0" indent="0">
              <a:buNone/>
            </a:pPr>
            <a:r>
              <a:rPr lang="cs-CZ" dirty="0" smtClean="0"/>
              <a:t>Pepa pase…</a:t>
            </a:r>
          </a:p>
          <a:p>
            <a:pPr marL="0" indent="0">
              <a:buNone/>
            </a:pPr>
            <a:r>
              <a:rPr lang="cs-CZ" dirty="0" smtClean="0"/>
              <a:t>Ola nese…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628800"/>
            <a:ext cx="1368152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šaty.</a:t>
            </a:r>
          </a:p>
          <a:p>
            <a:pPr marL="0" indent="0">
              <a:buNone/>
            </a:pPr>
            <a:r>
              <a:rPr lang="cs-CZ" dirty="0" smtClean="0"/>
              <a:t>seno.</a:t>
            </a:r>
          </a:p>
          <a:p>
            <a:pPr marL="0" indent="0">
              <a:buNone/>
            </a:pPr>
            <a:r>
              <a:rPr lang="cs-CZ" dirty="0" smtClean="0"/>
              <a:t>mísu.</a:t>
            </a:r>
          </a:p>
          <a:p>
            <a:pPr marL="0" indent="0">
              <a:buNone/>
            </a:pPr>
            <a:r>
              <a:rPr lang="cs-CZ" dirty="0" smtClean="0"/>
              <a:t>maso.</a:t>
            </a:r>
          </a:p>
          <a:p>
            <a:pPr marL="0" indent="0">
              <a:buNone/>
            </a:pPr>
            <a:r>
              <a:rPr lang="cs-CZ" dirty="0" smtClean="0"/>
              <a:t>kozu.</a:t>
            </a:r>
          </a:p>
          <a:p>
            <a:pPr marL="0" indent="0">
              <a:buNone/>
            </a:pPr>
            <a:r>
              <a:rPr lang="cs-CZ" dirty="0" smtClean="0"/>
              <a:t>kolo.</a:t>
            </a:r>
          </a:p>
          <a:p>
            <a:pPr marL="0" indent="0">
              <a:buNone/>
            </a:pPr>
            <a:r>
              <a:rPr lang="cs-CZ" dirty="0" smtClean="0"/>
              <a:t>žábu.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Admin\Local Settings\Temporary Internet Files\Content.IE5\94FY1HUD\MC900305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68760"/>
            <a:ext cx="127170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NM5OOGSJ\MC9002961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437" y="2942348"/>
            <a:ext cx="1583035" cy="172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NM5OOGSJ\MC900250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048" y="2852936"/>
            <a:ext cx="1278186" cy="123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8I95SNFV\MC9002159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15518">
            <a:off x="4877452" y="1264735"/>
            <a:ext cx="1873287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G9KE5L6X\MC900297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33056"/>
            <a:ext cx="129190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NM5OOGSJ\MC9002333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319" y="5445224"/>
            <a:ext cx="1841679" cy="1192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54" y="480905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43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83567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200" dirty="0" smtClean="0"/>
              <a:t>Maso – </a:t>
            </a:r>
            <a:r>
              <a:rPr lang="en-US" sz="1200" dirty="0">
                <a:hlinkClick r:id="rId2"/>
              </a:rPr>
              <a:t>http://office.microsoft.com/cs-cz/images/results.aspx?qu=maso&amp;ex=1#ai:MC900215933|mt:1</a:t>
            </a:r>
            <a:r>
              <a:rPr lang="en-US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Šaty </a:t>
            </a:r>
            <a:r>
              <a:rPr lang="cs-CZ" sz="1200" dirty="0"/>
              <a:t>–  </a:t>
            </a:r>
            <a:r>
              <a:rPr lang="cs-CZ" sz="1200" dirty="0">
                <a:hlinkClick r:id="rId3"/>
              </a:rPr>
              <a:t>http://office.microsoft.com/cs-cz/images/results.aspx?qu=oble%C4%8Den%C3%AD&amp;ex=1#ai:MC900305573|mt:1|</a:t>
            </a:r>
            <a:endParaRPr lang="cs-CZ" sz="1200" dirty="0"/>
          </a:p>
          <a:p>
            <a:r>
              <a:rPr lang="cs-CZ" sz="1200" dirty="0" smtClean="0"/>
              <a:t>Mísa </a:t>
            </a:r>
            <a:r>
              <a:rPr lang="cs-CZ" sz="1200" dirty="0"/>
              <a:t>– </a:t>
            </a:r>
            <a:r>
              <a:rPr lang="cs-CZ" sz="1200" dirty="0">
                <a:hlinkClick r:id="rId4"/>
              </a:rPr>
              <a:t>http://office.microsoft.com/cs-cz/images/results.aspx?qu=m%C3%ADsa&amp;ex=1#ai:MC900250838|mt:1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Kolo </a:t>
            </a:r>
            <a:r>
              <a:rPr lang="cs-CZ" sz="1200" dirty="0" smtClean="0"/>
              <a:t>– </a:t>
            </a:r>
            <a:r>
              <a:rPr lang="en-US" sz="1200" dirty="0" smtClean="0">
                <a:hlinkClick r:id="rId5"/>
              </a:rPr>
              <a:t>http</a:t>
            </a:r>
            <a:r>
              <a:rPr lang="en-US" sz="1200" dirty="0">
                <a:hlinkClick r:id="rId5"/>
              </a:rPr>
              <a:t>://office.microsoft.com/cs-cz/images/results.aspx?qu=kolo&amp;ex=1#ai:MC900233319|mt:1</a:t>
            </a:r>
            <a:r>
              <a:rPr lang="en-US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Koza </a:t>
            </a:r>
            <a:r>
              <a:rPr lang="cs-CZ" sz="1200" dirty="0" smtClean="0"/>
              <a:t>– </a:t>
            </a:r>
            <a:r>
              <a:rPr lang="en-US" sz="1200" dirty="0">
                <a:hlinkClick r:id="rId6"/>
              </a:rPr>
              <a:t>http://office.microsoft.com/cs-cz/images/results.aspx?qu=koza&amp;ex=1#ai:MC900297199</a:t>
            </a:r>
            <a:r>
              <a:rPr lang="en-US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Seno </a:t>
            </a:r>
            <a:r>
              <a:rPr lang="cs-CZ" sz="1200" dirty="0" smtClean="0"/>
              <a:t>– </a:t>
            </a:r>
            <a:r>
              <a:rPr lang="en-US" sz="1200" dirty="0">
                <a:hlinkClick r:id="rId7"/>
              </a:rPr>
              <a:t>http://office.microsoft.com/cs-cz/images/results.aspx?qu=seno&amp;ex=1#ai:MC900296166|mt:1</a:t>
            </a:r>
            <a:r>
              <a:rPr lang="en-US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/>
              <a:t>Žába - </a:t>
            </a:r>
            <a:r>
              <a:rPr lang="cs-CZ" sz="1200" dirty="0">
                <a:hlinkClick r:id="rId8"/>
              </a:rPr>
              <a:t>http://office.microsoft.com/cs-cz/images/results.aspx?qu=%C5%BE%C3%A1ba&amp;ex=1#ai:MP900446595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540391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157</Words>
  <Application>Microsoft Office PowerPoint</Application>
  <PresentationFormat>Předvádění na obrazovce (4:3)</PresentationFormat>
  <Paragraphs>42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VY_32_INOVACE_10_Dokonči věty - 1</vt:lpstr>
      <vt:lpstr>Prezentace aplikace PowerPoint</vt:lpstr>
      <vt:lpstr>Čti věty a doplň vhodná slova: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věty</dc:title>
  <dc:creator>ZŠ a MŠ Liběšice</dc:creator>
  <cp:lastModifiedBy>ZŠ a MŠ Liběšice</cp:lastModifiedBy>
  <cp:revision>15</cp:revision>
  <dcterms:created xsi:type="dcterms:W3CDTF">2011-04-05T12:13:26Z</dcterms:created>
  <dcterms:modified xsi:type="dcterms:W3CDTF">2013-02-19T13:04:50Z</dcterms:modified>
</cp:coreProperties>
</file>