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8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9CAF4D-0FFD-4B91-9121-0FBB06F0601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3F18D-8C8D-4028-B6FB-AA0C833598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30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r>
              <a:rPr lang="cs-CZ" baseline="0" dirty="0" smtClean="0"/>
              <a:t> dokonči větu. Spoj slovo s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3F18D-8C8D-4028-B6FB-AA0C833598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325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913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067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03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96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053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18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12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728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3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1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93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2C584-7CA5-4F24-B6CC-A902446D9A8C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A0BCB-118B-4517-813F-CFA11057E6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47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BE%C3%A1ba&amp;ex=1#ai:MC900356163|mt:1|" TargetMode="External"/><Relationship Id="rId3" Type="http://schemas.openxmlformats.org/officeDocument/2006/relationships/hyperlink" Target="http://office.microsoft.com/cs-cz/images/results.aspx?qu=d%C3%A1rek&amp;ex=1#ai:MC900398601|mt:1|" TargetMode="External"/><Relationship Id="rId7" Type="http://schemas.openxmlformats.org/officeDocument/2006/relationships/hyperlink" Target="http://office.microsoft.com/cs-cz/images/results.aspx?qu=my%C5%A1&amp;ex=1#ai:MC900287159|mt:1|" TargetMode="External"/><Relationship Id="rId2" Type="http://schemas.openxmlformats.org/officeDocument/2006/relationships/hyperlink" Target="http://office.microsoft.com/cs-cz/images/results.aspx?qu=pes&amp;ex=2#ai:MC900411640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houpa%C4%8Dka&amp;ex=1#ai:MC900186360|mt:1|" TargetMode="External"/><Relationship Id="rId5" Type="http://schemas.openxmlformats.org/officeDocument/2006/relationships/hyperlink" Target="http://office.microsoft.com/cs-cz/images/results.aspx?qu=%C4%8D%C3%A1p&amp;ex=1#ai:MC900344173|mt:1|" TargetMode="External"/><Relationship Id="rId4" Type="http://schemas.openxmlformats.org/officeDocument/2006/relationships/hyperlink" Target="http://office.microsoft.com/cs-cz/images/results.aspx?qu=kachna&amp;ex=1#ai:MC900350356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VY_32_INOVACE_11_Dokonči věty - 2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848" y="49726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95736" y="1988840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Věty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83057" y="5157192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Hana Červená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222515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988840"/>
            <a:ext cx="35066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Dokonči věty - 2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3789040"/>
            <a:ext cx="48431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 	Čtenářská úroveň - </a:t>
            </a:r>
          </a:p>
          <a:p>
            <a:r>
              <a:rPr lang="cs-CZ" sz="2800" dirty="0" smtClean="0"/>
              <a:t>		žák  čte věty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953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513"/>
            <a:ext cx="8229600" cy="1143000"/>
          </a:xfrm>
        </p:spPr>
        <p:txBody>
          <a:bodyPr/>
          <a:lstStyle/>
          <a:p>
            <a:r>
              <a:rPr lang="cs-CZ" dirty="0" smtClean="0"/>
              <a:t>Čti věty a doplň vhodná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3866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 boudy je…</a:t>
            </a:r>
          </a:p>
          <a:p>
            <a:pPr marL="0" indent="0">
              <a:buNone/>
            </a:pPr>
            <a:r>
              <a:rPr lang="cs-CZ" dirty="0" smtClean="0"/>
              <a:t>U vody žije…</a:t>
            </a:r>
          </a:p>
          <a:p>
            <a:pPr marL="0" indent="0">
              <a:buNone/>
            </a:pPr>
            <a:r>
              <a:rPr lang="cs-CZ" dirty="0" smtClean="0"/>
              <a:t>Také tam žije…</a:t>
            </a:r>
          </a:p>
          <a:p>
            <a:pPr marL="0" indent="0">
              <a:buNone/>
            </a:pPr>
            <a:r>
              <a:rPr lang="cs-CZ" dirty="0" smtClean="0"/>
              <a:t>Kocour loví…</a:t>
            </a:r>
          </a:p>
          <a:p>
            <a:pPr marL="0" indent="0">
              <a:buNone/>
            </a:pPr>
            <a:r>
              <a:rPr lang="cs-CZ" dirty="0" smtClean="0"/>
              <a:t>Po vodě plují…</a:t>
            </a:r>
          </a:p>
          <a:p>
            <a:pPr marL="0" indent="0">
              <a:buNone/>
            </a:pPr>
            <a:r>
              <a:rPr lang="cs-CZ" dirty="0" smtClean="0"/>
              <a:t>Táta kupuje…</a:t>
            </a:r>
          </a:p>
          <a:p>
            <a:pPr marL="0" indent="0">
              <a:buNone/>
            </a:pPr>
            <a:r>
              <a:rPr lang="cs-CZ" dirty="0" smtClean="0"/>
              <a:t>Míla se ráda…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39" y="1628800"/>
            <a:ext cx="1633353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žába.</a:t>
            </a:r>
          </a:p>
          <a:p>
            <a:pPr marL="0" indent="0">
              <a:buNone/>
            </a:pPr>
            <a:r>
              <a:rPr lang="cs-CZ" dirty="0" smtClean="0"/>
              <a:t>dárek.</a:t>
            </a:r>
          </a:p>
          <a:p>
            <a:pPr marL="0" indent="0">
              <a:buNone/>
            </a:pPr>
            <a:r>
              <a:rPr lang="cs-CZ" dirty="0" smtClean="0"/>
              <a:t>housata.</a:t>
            </a:r>
          </a:p>
          <a:p>
            <a:pPr marL="0" indent="0">
              <a:buNone/>
            </a:pPr>
            <a:r>
              <a:rPr lang="cs-CZ" dirty="0" smtClean="0"/>
              <a:t>čáp.</a:t>
            </a:r>
          </a:p>
          <a:p>
            <a:pPr marL="0" indent="0">
              <a:buNone/>
            </a:pPr>
            <a:r>
              <a:rPr lang="cs-CZ" dirty="0" smtClean="0"/>
              <a:t>myš.</a:t>
            </a:r>
          </a:p>
          <a:p>
            <a:pPr marL="0" indent="0">
              <a:buNone/>
            </a:pPr>
            <a:r>
              <a:rPr lang="cs-CZ" dirty="0" smtClean="0"/>
              <a:t>houpá.</a:t>
            </a:r>
          </a:p>
          <a:p>
            <a:pPr marL="0" indent="0">
              <a:buNone/>
            </a:pPr>
            <a:r>
              <a:rPr lang="cs-CZ" dirty="0" smtClean="0"/>
              <a:t>pes.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Documents and Settings\Admin\Local Settings\Temporary Internet Files\Content.IE5\NM5OOGSJ\MC900350356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602" y="1214487"/>
            <a:ext cx="1368083" cy="125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94FY1HUD\MC900344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169" y="4676772"/>
            <a:ext cx="1634947" cy="145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8I95SNFV\MC900287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099" y="4869160"/>
            <a:ext cx="2220975" cy="154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8I95SNFV\MC9001863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373" y="2966000"/>
            <a:ext cx="1805940" cy="137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217182"/>
            <a:ext cx="1828800" cy="164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Admin\Local Settings\Temporary Internet Files\Content.IE5\TJIMN0RC\MC9004116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632" y="1214487"/>
            <a:ext cx="1936750" cy="161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Admin\Local Settings\Temporary Internet Files\Content.IE5\20UH8YQ8\MC9003986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351" y="2708920"/>
            <a:ext cx="1434765" cy="163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5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757495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</a:p>
          <a:p>
            <a:r>
              <a:rPr lang="cs-CZ" sz="1200" dirty="0" smtClean="0"/>
              <a:t>Pes – </a:t>
            </a:r>
            <a:r>
              <a:rPr lang="en-US" sz="1200" dirty="0">
                <a:hlinkClick r:id="rId2"/>
              </a:rPr>
              <a:t>http://office.microsoft.com/cs-cz/images/results.aspx?qu=pes&amp;ex=2#ai:MC900411640|mt:1</a:t>
            </a:r>
            <a:r>
              <a:rPr lang="en-US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Dárek </a:t>
            </a:r>
            <a:r>
              <a:rPr lang="cs-CZ" sz="1200" dirty="0" smtClean="0"/>
              <a:t>– </a:t>
            </a:r>
            <a:r>
              <a:rPr lang="cs-CZ" sz="1200" dirty="0">
                <a:hlinkClick r:id="rId3"/>
              </a:rPr>
              <a:t>http://office.microsoft.com/cs-cz/images/results.aspx?qu=d%C3%A1rek&amp;ex=1#ai:MC900398601|mt:1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Housata </a:t>
            </a:r>
            <a:r>
              <a:rPr lang="cs-CZ" sz="1200" dirty="0" smtClean="0"/>
              <a:t>– </a:t>
            </a:r>
            <a:r>
              <a:rPr lang="en-US" sz="1200" dirty="0">
                <a:hlinkClick r:id="rId4"/>
              </a:rPr>
              <a:t>http://office.microsoft.com/cs-cz/images/results.aspx?qu=kachna&amp;ex=1#ai:MC900350356|mt:1</a:t>
            </a:r>
            <a:r>
              <a:rPr lang="en-US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/>
              <a:t>Čáp – </a:t>
            </a:r>
            <a:r>
              <a:rPr lang="cs-CZ" sz="1200" dirty="0">
                <a:hlinkClick r:id="rId5"/>
              </a:rPr>
              <a:t>http://office.microsoft.com/cs-cz/images/results.aspx?qu=%C4%8D%C3%A1p&amp;ex=1#ai:MC900344173|mt:1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smtClean="0"/>
              <a:t>Houpat </a:t>
            </a:r>
            <a:r>
              <a:rPr lang="cs-CZ" sz="1200" dirty="0" smtClean="0"/>
              <a:t>– </a:t>
            </a:r>
            <a:r>
              <a:rPr lang="cs-CZ" sz="1200" dirty="0">
                <a:hlinkClick r:id="rId6"/>
              </a:rPr>
              <a:t>http://office.microsoft.com/cs-cz/images/results.aspx?qu=houpa%C4%8Dka&amp;ex=1#ai:MC900186360|mt:1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Myš </a:t>
            </a:r>
            <a:r>
              <a:rPr lang="cs-CZ" sz="1200" dirty="0" smtClean="0"/>
              <a:t>- </a:t>
            </a:r>
            <a:r>
              <a:rPr lang="en-US" sz="1200" dirty="0">
                <a:hlinkClick r:id="rId7"/>
              </a:rPr>
              <a:t>http://office.microsoft.com/cs-cz/images/results.aspx?qu=my%C5%A1&amp;ex=1#ai:MC900287159|mt:1</a:t>
            </a:r>
            <a:r>
              <a:rPr lang="en-US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Žába </a:t>
            </a:r>
            <a:r>
              <a:rPr lang="cs-CZ" sz="1200" dirty="0"/>
              <a:t>- </a:t>
            </a:r>
            <a:r>
              <a:rPr lang="cs-CZ" sz="1200" dirty="0">
                <a:hlinkClick r:id="rId8"/>
              </a:rPr>
              <a:t>http://office.microsoft.com/cs-cz/images/results.aspx?qu=%C5%BE%C3%A1ba&amp;ex=1#ai:MC900356163|mt:1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3504495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165</Words>
  <Application>Microsoft Office PowerPoint</Application>
  <PresentationFormat>Předvádění na obrazovce (4:3)</PresentationFormat>
  <Paragraphs>42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VY_32_INOVACE_11_Dokonči věty - 2</vt:lpstr>
      <vt:lpstr>Prezentace aplikace PowerPoint</vt:lpstr>
      <vt:lpstr>Čti věty a doplň vhodná slova: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věty</dc:title>
  <dc:creator>ZŠ a MŠ Liběšice</dc:creator>
  <cp:lastModifiedBy>ZŠ a MŠ Liběšice</cp:lastModifiedBy>
  <cp:revision>16</cp:revision>
  <dcterms:created xsi:type="dcterms:W3CDTF">2011-04-05T12:13:26Z</dcterms:created>
  <dcterms:modified xsi:type="dcterms:W3CDTF">2013-02-20T13:54:00Z</dcterms:modified>
</cp:coreProperties>
</file>