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9" r:id="rId2"/>
    <p:sldId id="256" r:id="rId3"/>
    <p:sldId id="264" r:id="rId4"/>
    <p:sldId id="26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EEABD387-7249-4658-9A90-31071456C4B1}">
          <p14:sldIdLst>
            <p14:sldId id="259"/>
            <p14:sldId id="256"/>
            <p14:sldId id="264"/>
            <p14:sldId id="26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71A452-B597-4FAA-B6FA-1FEBF3774C7A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4B46FF-61E8-4FC8-8FF1-5F2F6D39F6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256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Vytisknout a rozstříhat.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4B46FF-61E8-4FC8-8FF1-5F2F6D39F69B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8890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A934A-9BAB-475B-8807-68E34285FA65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FA27C-F294-4A8A-BD1C-C618A10A1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6388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A934A-9BAB-475B-8807-68E34285FA65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FA27C-F294-4A8A-BD1C-C618A10A1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3725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A934A-9BAB-475B-8807-68E34285FA65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FA27C-F294-4A8A-BD1C-C618A10A1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7954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A934A-9BAB-475B-8807-68E34285FA65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FA27C-F294-4A8A-BD1C-C618A10A1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9659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A934A-9BAB-475B-8807-68E34285FA65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FA27C-F294-4A8A-BD1C-C618A10A1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031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A934A-9BAB-475B-8807-68E34285FA65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FA27C-F294-4A8A-BD1C-C618A10A1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781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A934A-9BAB-475B-8807-68E34285FA65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FA27C-F294-4A8A-BD1C-C618A10A1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4697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A934A-9BAB-475B-8807-68E34285FA65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FA27C-F294-4A8A-BD1C-C618A10A1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9603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A934A-9BAB-475B-8807-68E34285FA65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FA27C-F294-4A8A-BD1C-C618A10A1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7544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A934A-9BAB-475B-8807-68E34285FA65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FA27C-F294-4A8A-BD1C-C618A10A1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0734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A934A-9BAB-475B-8807-68E34285FA65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FA27C-F294-4A8A-BD1C-C618A10A1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198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A934A-9BAB-475B-8807-68E34285FA65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EFA27C-F294-4A8A-BD1C-C618A10A1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0009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13" Type="http://schemas.openxmlformats.org/officeDocument/2006/relationships/image" Target="../media/image12.jpeg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12" Type="http://schemas.openxmlformats.org/officeDocument/2006/relationships/image" Target="../media/image11.wmf"/><Relationship Id="rId17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11" Type="http://schemas.openxmlformats.org/officeDocument/2006/relationships/image" Target="../media/image10.png"/><Relationship Id="rId5" Type="http://schemas.openxmlformats.org/officeDocument/2006/relationships/image" Target="../media/image4.wmf"/><Relationship Id="rId15" Type="http://schemas.openxmlformats.org/officeDocument/2006/relationships/image" Target="../media/image14.png"/><Relationship Id="rId10" Type="http://schemas.openxmlformats.org/officeDocument/2006/relationships/image" Target="../media/image9.wmf"/><Relationship Id="rId4" Type="http://schemas.openxmlformats.org/officeDocument/2006/relationships/image" Target="../media/image3.wmf"/><Relationship Id="rId9" Type="http://schemas.openxmlformats.org/officeDocument/2006/relationships/image" Target="../media/image8.wmf"/><Relationship Id="rId14" Type="http://schemas.openxmlformats.org/officeDocument/2006/relationships/image" Target="../media/image13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sova&amp;ex=1#ai:MP900406706|" TargetMode="External"/><Relationship Id="rId13" Type="http://schemas.openxmlformats.org/officeDocument/2006/relationships/hyperlink" Target="http://office.microsoft.com/cs-cz/images/results.aspx?qu=opice&amp;ex=1#ai:MC900345805|mt:1|" TargetMode="External"/><Relationship Id="rId3" Type="http://schemas.openxmlformats.org/officeDocument/2006/relationships/hyperlink" Target="http://office.microsoft.com/cs-cz/images/results.aspx?qu=zaj%C3%ADc&amp;ex=1#ai:MC900325566|mt:1|" TargetMode="External"/><Relationship Id="rId7" Type="http://schemas.openxmlformats.org/officeDocument/2006/relationships/hyperlink" Target="http://office.microsoft.com/cs-cz/images/results.aspx?qu=%C4%8D%C3%A1p&amp;ex=1#ai:MC900344173|mt:1|" TargetMode="External"/><Relationship Id="rId12" Type="http://schemas.openxmlformats.org/officeDocument/2006/relationships/hyperlink" Target="http://office.microsoft.com/cs-cz/images/results.aspx?qu=mot%C3%BDl&amp;ex=1#ai:MC900234511|mt:1|" TargetMode="External"/><Relationship Id="rId2" Type="http://schemas.openxmlformats.org/officeDocument/2006/relationships/hyperlink" Target="http://office.microsoft.com/cs-cz/images/results.aspx?qu=kytara&amp;ex=1#ai:MC900305333|mt:1|" TargetMode="External"/><Relationship Id="rId16" Type="http://schemas.openxmlformats.org/officeDocument/2006/relationships/hyperlink" Target="http://office.microsoft.com/cs-cz/images/results.aspx?qu=pen%C3%A1l&amp;ex=1#ai:MC900234087|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.microsoft.com/cs-cz/images/results.aspx?qu=bal%C3%B3n&amp;ex=1#ai:MC900215848|mt:1|" TargetMode="External"/><Relationship Id="rId11" Type="http://schemas.openxmlformats.org/officeDocument/2006/relationships/hyperlink" Target="http://office.microsoft.com/cs-cz/images/results.aspx?qu=%C5%BE%C3%A1ba&amp;ex=1#ai:MP900446595|" TargetMode="External"/><Relationship Id="rId5" Type="http://schemas.openxmlformats.org/officeDocument/2006/relationships/hyperlink" Target="http://office.microsoft.com/cs-cz/images/results.aspx?qu=oble%C4%8Den%C3%AD&amp;ex=1#ai:MC900305573|mt:1|" TargetMode="External"/><Relationship Id="rId15" Type="http://schemas.openxmlformats.org/officeDocument/2006/relationships/hyperlink" Target="http://office.microsoft.com/cs-cz/images/results.aspx?qu=guma&amp;ex=1#ai:MC900432580|mt:1|" TargetMode="External"/><Relationship Id="rId10" Type="http://schemas.openxmlformats.org/officeDocument/2006/relationships/hyperlink" Target="http://office.microsoft.com/cs-cz/images/results.aspx?qu=jahoda&amp;ex=1#ai:MC900246099|mt:1|" TargetMode="External"/><Relationship Id="rId4" Type="http://schemas.openxmlformats.org/officeDocument/2006/relationships/hyperlink" Target="http://office.microsoft.com/cs-cz/images/results.aspx?qu=v%C3%A1za&amp;ex=1#ai:MC900250797|mt:1|" TargetMode="External"/><Relationship Id="rId9" Type="http://schemas.openxmlformats.org/officeDocument/2006/relationships/hyperlink" Target="http://office.microsoft.com/cs-cz/images/results.aspx?qu=meloun&amp;ex=1#ai:MC900436903|mt:1|" TargetMode="External"/><Relationship Id="rId14" Type="http://schemas.openxmlformats.org/officeDocument/2006/relationships/hyperlink" Target="http://office.microsoft.com/cs-cz/images/results.aspx?qu=ly%C5%BEe&amp;ex=1#ai:MC900320790|mt:1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701766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/>
              <a:t>VY_32_INOVACE_14_Pexeso – obrázek, slovo</a:t>
            </a:r>
            <a:endParaRPr lang="cs-CZ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27607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344575" y="1851591"/>
            <a:ext cx="491993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Jazyk a jazyková komunikace</a:t>
            </a:r>
          </a:p>
          <a:p>
            <a:pPr algn="ctr"/>
            <a:r>
              <a:rPr lang="cs-CZ" sz="3200" dirty="0" smtClean="0"/>
              <a:t>Český jazyk</a:t>
            </a:r>
          </a:p>
          <a:p>
            <a:pPr marL="514350" indent="-514350" algn="ctr">
              <a:buAutoNum type="arabicPeriod"/>
            </a:pPr>
            <a:r>
              <a:rPr lang="cs-CZ" sz="3200" dirty="0">
                <a:latin typeface="Calibri" pitchFamily="34" charset="0"/>
              </a:rPr>
              <a:t>a 2. ročník</a:t>
            </a:r>
          </a:p>
          <a:p>
            <a:pPr algn="ctr"/>
            <a:r>
              <a:rPr lang="cs-CZ" sz="3200" dirty="0">
                <a:latin typeface="Calibri" pitchFamily="34" charset="0"/>
              </a:rPr>
              <a:t>Téma: </a:t>
            </a:r>
            <a:r>
              <a:rPr lang="cs-CZ" sz="3200" dirty="0" smtClean="0">
                <a:latin typeface="Calibri" pitchFamily="34" charset="0"/>
              </a:rPr>
              <a:t>Slova</a:t>
            </a:r>
            <a:endParaRPr lang="cs-CZ" sz="3200" dirty="0">
              <a:latin typeface="Calibri" pitchFamily="34" charset="0"/>
            </a:endParaRPr>
          </a:p>
          <a:p>
            <a:pPr algn="ctr"/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06652" y="5157192"/>
            <a:ext cx="294529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/>
              <a:t>Hana Červená</a:t>
            </a:r>
          </a:p>
          <a:p>
            <a:pPr algn="ctr"/>
            <a:r>
              <a:rPr lang="cs-CZ" sz="3200" dirty="0" smtClean="0"/>
              <a:t>Vytvořeno: 2011</a:t>
            </a:r>
          </a:p>
        </p:txBody>
      </p:sp>
    </p:spTree>
    <p:extLst>
      <p:ext uri="{BB962C8B-B14F-4D97-AF65-F5344CB8AC3E}">
        <p14:creationId xmlns:p14="http://schemas.microsoft.com/office/powerpoint/2010/main" val="3692046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Pexeso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780382" y="4261738"/>
            <a:ext cx="4434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	Žák zná samohlásky a souhlásky (…)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771800" y="3796189"/>
            <a:ext cx="5437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Anotace: Slova  jednoslabičná, dvojslabičná, trojslabičná.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6866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1227645"/>
              </p:ext>
            </p:extLst>
          </p:nvPr>
        </p:nvGraphicFramePr>
        <p:xfrm>
          <a:off x="179514" y="116630"/>
          <a:ext cx="8784975" cy="66247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56995"/>
                <a:gridCol w="1756995"/>
                <a:gridCol w="1756995"/>
                <a:gridCol w="1756995"/>
                <a:gridCol w="1756995"/>
              </a:tblGrid>
              <a:tr h="1104123"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10412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kytara</a:t>
                      </a:r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zajíc</a:t>
                      </a:r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váza</a:t>
                      </a:r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šaty</a:t>
                      </a:r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balón</a:t>
                      </a:r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104123"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10412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čáp</a:t>
                      </a:r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sova</a:t>
                      </a:r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meloun</a:t>
                      </a:r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jahoda</a:t>
                      </a:r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žába</a:t>
                      </a:r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104123"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10412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motýl</a:t>
                      </a:r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opice</a:t>
                      </a:r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lyže</a:t>
                      </a:r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guma</a:t>
                      </a:r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penál</a:t>
                      </a:r>
                      <a:endParaRPr lang="cs-CZ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2051" name="Picture 3" descr="C:\Documents and Settings\Admin\Local Settings\Temporary Internet Files\Content.IE5\8I95SNFV\MC900325566[1].wm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13408"/>
            <a:ext cx="1220269" cy="1113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Documents and Settings\Admin\Local Settings\Temporary Internet Files\Content.IE5\20UH8YQ8\MC90023451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01" y="4509120"/>
            <a:ext cx="1584176" cy="95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Documents and Settings\Admin\Local Settings\Temporary Internet Files\Content.IE5\8I95SNFV\MC90034580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82035">
            <a:off x="2009021" y="4331098"/>
            <a:ext cx="1486223" cy="131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C:\Documents and Settings\Admin\Local Settings\Temporary Internet Files\Content.IE5\G9KE5L6X\MC90024609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2848" y="2276872"/>
            <a:ext cx="1416511" cy="1082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Documents and Settings\Admin\Local Settings\Temporary Internet Files\Content.IE5\NM5OOGSJ\MC90021584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13408"/>
            <a:ext cx="1504964" cy="112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Admin\Local Settings\Temporary Internet Files\Content.IE5\8I95SNFV\MC90030533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58" y="217975"/>
            <a:ext cx="1360462" cy="95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Documents and Settings\Admin\Local Settings\Temporary Internet Files\Content.IE5\20UH8YQ8\MC90025079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35451">
            <a:off x="4182913" y="-74841"/>
            <a:ext cx="840600" cy="1534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Documents and Settings\Admin\Local Settings\Temporary Internet Files\Content.IE5\94FY1HUD\MC90030557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20791">
            <a:off x="5757874" y="67924"/>
            <a:ext cx="1224658" cy="124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C:\Documents and Settings\Admin\Local Settings\Temporary Internet Files\Content.IE5\94FY1HUD\MC900436903[1]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035" y="2030225"/>
            <a:ext cx="1778481" cy="1543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C:\Documents and Settings\Admin\Local Settings\Temporary Internet Files\Content.IE5\94FY1HUD\MC900344173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43510">
            <a:off x="548206" y="2113388"/>
            <a:ext cx="1120743" cy="1515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C:\Documents and Settings\Admin\Local Settings\Temporary Internet Files\Content.IE5\2E8LTLW8\MP900406706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82803" y="2029290"/>
            <a:ext cx="1112512" cy="1667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C:\Documents and Settings\Admin\Local Settings\Temporary Internet Files\Content.IE5\2E8LTLW8\MC900234087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571430"/>
            <a:ext cx="1232354" cy="108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C:\Documents and Settings\Admin\Local Settings\Temporary Internet Files\Content.IE5\ZLRG1ST5\MC900432580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817" y="420140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Documents and Settings\Admin\Local Settings\Temporary Internet Files\Content.IE5\20UH8YQ8\MC900320790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868" y="4619547"/>
            <a:ext cx="1386814" cy="992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C:\Documents and Settings\Admin\Local Settings\Temporary Internet Files\Content.IE5\NM5OOGSJ\MP900446595[1].jpg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7" t="8530" r="23833"/>
          <a:stretch/>
        </p:blipFill>
        <p:spPr bwMode="auto">
          <a:xfrm rot="5400000">
            <a:off x="7527011" y="2048168"/>
            <a:ext cx="1082971" cy="1659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3573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196751"/>
            <a:ext cx="7800405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Autor: Hana Červená</a:t>
            </a:r>
          </a:p>
          <a:p>
            <a:r>
              <a:rPr lang="cs-CZ" dirty="0"/>
              <a:t>Základní škola a mateřská škola Liběšice, okres Louny, příspěvková organizace</a:t>
            </a:r>
          </a:p>
          <a:p>
            <a:endParaRPr lang="cs-CZ" dirty="0"/>
          </a:p>
          <a:p>
            <a:r>
              <a:rPr lang="cs-CZ" dirty="0" smtClean="0"/>
              <a:t>Zpracováno v programu Microsoft Office 2010.</a:t>
            </a:r>
          </a:p>
          <a:p>
            <a:endParaRPr lang="cs-CZ" dirty="0"/>
          </a:p>
          <a:p>
            <a:r>
              <a:rPr lang="cs-CZ" dirty="0" smtClean="0"/>
              <a:t>Použité obrázky pocházejí z webu Office.com (Klipart)</a:t>
            </a:r>
          </a:p>
          <a:p>
            <a:r>
              <a:rPr lang="cs-CZ" sz="1200" dirty="0" smtClean="0"/>
              <a:t>Kytara </a:t>
            </a:r>
            <a:r>
              <a:rPr lang="cs-CZ" sz="1200" dirty="0"/>
              <a:t>– </a:t>
            </a:r>
            <a:r>
              <a:rPr lang="cs-CZ" sz="1200" dirty="0">
                <a:hlinkClick r:id="rId2"/>
              </a:rPr>
              <a:t>http://office.microsoft.com/cs-cz/images/results.aspx?qu=kytara&amp;ex=1#ai:MC900305333|mt:1</a:t>
            </a:r>
            <a:r>
              <a:rPr lang="cs-CZ" sz="1200" dirty="0" smtClean="0">
                <a:hlinkClick r:id="rId2"/>
              </a:rPr>
              <a:t>|</a:t>
            </a:r>
            <a:endParaRPr lang="cs-CZ" sz="1200" dirty="0" smtClean="0"/>
          </a:p>
          <a:p>
            <a:r>
              <a:rPr lang="cs-CZ" sz="1200" dirty="0" smtClean="0"/>
              <a:t>Zajíc – </a:t>
            </a:r>
            <a:r>
              <a:rPr lang="cs-CZ" sz="1200" dirty="0">
                <a:hlinkClick r:id="rId3"/>
              </a:rPr>
              <a:t>http://office.microsoft.com/cs-cz/images/results.aspx?qu=zaj%C3%ADc&amp;ex=1#ai:MC900325566|mt:1</a:t>
            </a:r>
            <a:r>
              <a:rPr lang="cs-CZ" sz="1200" dirty="0" smtClean="0">
                <a:hlinkClick r:id="rId3"/>
              </a:rPr>
              <a:t>|</a:t>
            </a:r>
            <a:endParaRPr lang="cs-CZ" sz="1200" dirty="0" smtClean="0"/>
          </a:p>
          <a:p>
            <a:r>
              <a:rPr lang="cs-CZ" sz="1200" dirty="0" smtClean="0"/>
              <a:t>Váza </a:t>
            </a:r>
            <a:r>
              <a:rPr lang="cs-CZ" sz="1200" dirty="0"/>
              <a:t>– </a:t>
            </a:r>
            <a:r>
              <a:rPr lang="cs-CZ" sz="1200" dirty="0">
                <a:hlinkClick r:id="rId4"/>
              </a:rPr>
              <a:t>http://office.microsoft.com/cs-cz/images/results.aspx?qu=v%C3%A1za&amp;ex=1#ai:MC900250797|mt:1</a:t>
            </a:r>
            <a:r>
              <a:rPr lang="cs-CZ" sz="1200" dirty="0" smtClean="0">
                <a:hlinkClick r:id="rId4"/>
              </a:rPr>
              <a:t>|</a:t>
            </a:r>
            <a:endParaRPr lang="cs-CZ" sz="1200" dirty="0" smtClean="0"/>
          </a:p>
          <a:p>
            <a:r>
              <a:rPr lang="cs-CZ" sz="1200" dirty="0" smtClean="0"/>
              <a:t>Šaty – </a:t>
            </a:r>
            <a:r>
              <a:rPr lang="cs-CZ" sz="1200" dirty="0">
                <a:hlinkClick r:id="rId5"/>
              </a:rPr>
              <a:t>http://office.microsoft.com/cs-cz/images/results.aspx?qu=oble%C4%8Den%C3%AD&amp;ex=1#ai:MC900305573|mt:1</a:t>
            </a:r>
            <a:r>
              <a:rPr lang="cs-CZ" sz="1200" dirty="0" smtClean="0">
                <a:hlinkClick r:id="rId5"/>
              </a:rPr>
              <a:t>|</a:t>
            </a:r>
            <a:endParaRPr lang="cs-CZ" sz="1200" dirty="0" smtClean="0"/>
          </a:p>
          <a:p>
            <a:r>
              <a:rPr lang="cs-CZ" sz="1200" dirty="0" smtClean="0"/>
              <a:t>Balón – </a:t>
            </a:r>
            <a:r>
              <a:rPr lang="cs-CZ" sz="1200" dirty="0">
                <a:hlinkClick r:id="rId6"/>
              </a:rPr>
              <a:t>http://office.microsoft.com/cs-cz/images/results.aspx?qu=bal%C3%B3n&amp;ex=1#ai:MC900215848|mt:1</a:t>
            </a:r>
            <a:r>
              <a:rPr lang="cs-CZ" sz="1200" dirty="0" smtClean="0">
                <a:hlinkClick r:id="rId6"/>
              </a:rPr>
              <a:t>|</a:t>
            </a:r>
            <a:endParaRPr lang="cs-CZ" sz="1200" dirty="0" smtClean="0"/>
          </a:p>
          <a:p>
            <a:r>
              <a:rPr lang="cs-CZ" sz="1200" dirty="0" smtClean="0"/>
              <a:t>Čáp – </a:t>
            </a:r>
            <a:r>
              <a:rPr lang="cs-CZ" sz="1200" dirty="0">
                <a:hlinkClick r:id="rId7"/>
              </a:rPr>
              <a:t>http://office.microsoft.com/cs-cz/images/results.aspx?qu=%C4%8D%C3%A1p&amp;ex=1#ai:MC900344173|mt:1</a:t>
            </a:r>
            <a:r>
              <a:rPr lang="cs-CZ" sz="1200" dirty="0" smtClean="0">
                <a:hlinkClick r:id="rId7"/>
              </a:rPr>
              <a:t>|</a:t>
            </a:r>
            <a:endParaRPr lang="cs-CZ" sz="1200" dirty="0" smtClean="0"/>
          </a:p>
          <a:p>
            <a:r>
              <a:rPr lang="cs-CZ" sz="1200" dirty="0" smtClean="0"/>
              <a:t>Sova </a:t>
            </a:r>
            <a:r>
              <a:rPr lang="cs-CZ" sz="1200" dirty="0"/>
              <a:t>– </a:t>
            </a:r>
            <a:r>
              <a:rPr lang="cs-CZ" sz="1200" dirty="0">
                <a:hlinkClick r:id="rId8"/>
              </a:rPr>
              <a:t>http://office.microsoft.com/cs-cz/images/results.aspx?qu=sova&amp;ex=1#ai:MP900406706</a:t>
            </a:r>
            <a:r>
              <a:rPr lang="cs-CZ" sz="1200" dirty="0" smtClean="0">
                <a:hlinkClick r:id="rId8"/>
              </a:rPr>
              <a:t>|</a:t>
            </a:r>
            <a:endParaRPr lang="cs-CZ" sz="1200" dirty="0" smtClean="0"/>
          </a:p>
          <a:p>
            <a:r>
              <a:rPr lang="cs-CZ" sz="1200" dirty="0" smtClean="0"/>
              <a:t>Meloun – </a:t>
            </a:r>
            <a:r>
              <a:rPr lang="cs-CZ" sz="1200" dirty="0">
                <a:hlinkClick r:id="rId9"/>
              </a:rPr>
              <a:t>http://office.microsoft.com/cs-cz/images/results.aspx?qu=meloun&amp;ex=1#ai:MC900436903|mt:1</a:t>
            </a:r>
            <a:r>
              <a:rPr lang="cs-CZ" sz="1200" dirty="0" smtClean="0">
                <a:hlinkClick r:id="rId9"/>
              </a:rPr>
              <a:t>|</a:t>
            </a:r>
            <a:endParaRPr lang="cs-CZ" sz="1200" dirty="0" smtClean="0"/>
          </a:p>
          <a:p>
            <a:r>
              <a:rPr lang="cs-CZ" sz="1200" dirty="0" smtClean="0"/>
              <a:t>Jahoda – </a:t>
            </a:r>
            <a:r>
              <a:rPr lang="cs-CZ" sz="1200" dirty="0" smtClean="0">
                <a:hlinkClick r:id="rId10"/>
              </a:rPr>
              <a:t>http</a:t>
            </a:r>
            <a:r>
              <a:rPr lang="cs-CZ" sz="1200" dirty="0">
                <a:hlinkClick r:id="rId10"/>
              </a:rPr>
              <a:t>://office.microsoft.com/cs-cz/images/results.aspx?qu=jahoda&amp;ex=1#ai:MC900246099|mt:1</a:t>
            </a:r>
            <a:r>
              <a:rPr lang="cs-CZ" sz="1200" dirty="0" smtClean="0">
                <a:hlinkClick r:id="rId10"/>
              </a:rPr>
              <a:t>|</a:t>
            </a:r>
            <a:endParaRPr lang="cs-CZ" sz="1200" dirty="0" smtClean="0"/>
          </a:p>
          <a:p>
            <a:r>
              <a:rPr lang="cs-CZ" sz="1200" dirty="0" smtClean="0"/>
              <a:t>Žába </a:t>
            </a:r>
            <a:r>
              <a:rPr lang="cs-CZ" sz="1200" dirty="0"/>
              <a:t>– </a:t>
            </a:r>
            <a:r>
              <a:rPr lang="cs-CZ" sz="1200" dirty="0">
                <a:hlinkClick r:id="rId11"/>
              </a:rPr>
              <a:t>http://office.microsoft.com/cs-cz/images/results.aspx?qu=%C5%BE%C3%A1ba&amp;ex=1#ai:MP900446595</a:t>
            </a:r>
            <a:r>
              <a:rPr lang="cs-CZ" sz="1200" dirty="0" smtClean="0">
                <a:hlinkClick r:id="rId11"/>
              </a:rPr>
              <a:t>|</a:t>
            </a:r>
            <a:endParaRPr lang="cs-CZ" sz="1200" dirty="0" smtClean="0"/>
          </a:p>
          <a:p>
            <a:r>
              <a:rPr lang="cs-CZ" sz="1200" dirty="0" smtClean="0"/>
              <a:t>Motýl – </a:t>
            </a:r>
            <a:r>
              <a:rPr lang="cs-CZ" sz="1200" dirty="0">
                <a:hlinkClick r:id="rId12"/>
              </a:rPr>
              <a:t>http://office.microsoft.com/cs-cz/images/results.aspx?qu=mot%C3%BDl&amp;ex=1#ai:MC900234511|mt:1</a:t>
            </a:r>
            <a:r>
              <a:rPr lang="cs-CZ" sz="1200" dirty="0" smtClean="0">
                <a:hlinkClick r:id="rId12"/>
              </a:rPr>
              <a:t>|</a:t>
            </a:r>
            <a:endParaRPr lang="cs-CZ" sz="1200" dirty="0" smtClean="0"/>
          </a:p>
          <a:p>
            <a:r>
              <a:rPr lang="cs-CZ" sz="1200" dirty="0" smtClean="0"/>
              <a:t>Opice – </a:t>
            </a:r>
            <a:r>
              <a:rPr lang="cs-CZ" sz="1200" dirty="0">
                <a:hlinkClick r:id="rId13"/>
              </a:rPr>
              <a:t>http://office.microsoft.com/cs-cz/images/results.aspx?qu=opice&amp;ex=1#ai:MC900345805|mt:1</a:t>
            </a:r>
            <a:r>
              <a:rPr lang="cs-CZ" sz="1200" dirty="0" smtClean="0">
                <a:hlinkClick r:id="rId13"/>
              </a:rPr>
              <a:t>|</a:t>
            </a:r>
            <a:endParaRPr lang="cs-CZ" sz="1200" dirty="0" smtClean="0"/>
          </a:p>
          <a:p>
            <a:r>
              <a:rPr lang="cs-CZ" sz="1200" dirty="0" smtClean="0"/>
              <a:t>Lyže – </a:t>
            </a:r>
            <a:r>
              <a:rPr lang="cs-CZ" sz="1200" dirty="0">
                <a:hlinkClick r:id="rId14"/>
              </a:rPr>
              <a:t>http://office.microsoft.com/cs-cz/images/results.aspx?qu=ly%C5%BEe&amp;ex=1#ai:MC900320790|mt:1</a:t>
            </a:r>
            <a:r>
              <a:rPr lang="cs-CZ" sz="1200" dirty="0" smtClean="0">
                <a:hlinkClick r:id="rId14"/>
              </a:rPr>
              <a:t>|</a:t>
            </a:r>
            <a:endParaRPr lang="cs-CZ" sz="1200" dirty="0" smtClean="0"/>
          </a:p>
          <a:p>
            <a:r>
              <a:rPr lang="cs-CZ" sz="1200" dirty="0" smtClean="0"/>
              <a:t>Guma – </a:t>
            </a:r>
            <a:r>
              <a:rPr lang="cs-CZ" sz="1200" dirty="0">
                <a:hlinkClick r:id="rId15"/>
              </a:rPr>
              <a:t>http://office.microsoft.com/cs-cz/images/results.aspx?qu=guma&amp;ex=1#ai:MC900432580|mt:1</a:t>
            </a:r>
            <a:r>
              <a:rPr lang="cs-CZ" sz="1200" dirty="0" smtClean="0">
                <a:hlinkClick r:id="rId15"/>
              </a:rPr>
              <a:t>|</a:t>
            </a:r>
            <a:endParaRPr lang="cs-CZ" sz="1200" dirty="0" smtClean="0"/>
          </a:p>
          <a:p>
            <a:r>
              <a:rPr lang="cs-CZ" sz="1200" dirty="0" smtClean="0"/>
              <a:t>Penál </a:t>
            </a:r>
            <a:r>
              <a:rPr lang="cs-CZ" sz="1200" dirty="0"/>
              <a:t>- </a:t>
            </a:r>
            <a:r>
              <a:rPr lang="cs-CZ" sz="1200" dirty="0">
                <a:hlinkClick r:id="rId16"/>
              </a:rPr>
              <a:t>http://office.microsoft.com/cs-cz/images/results.aspx?qu=pen%C3%A1l&amp;ex=1#ai:MC900234087</a:t>
            </a:r>
            <a:r>
              <a:rPr lang="cs-CZ" sz="1200" dirty="0" smtClean="0">
                <a:hlinkClick r:id="rId16"/>
              </a:rPr>
              <a:t>|</a:t>
            </a: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142311959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180</Words>
  <Application>Microsoft Office PowerPoint</Application>
  <PresentationFormat>Předvádění na obrazovce (4:3)</PresentationFormat>
  <Paragraphs>49</Paragraphs>
  <Slides>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VY_32_INOVACE_14_Pexeso – obrázek, slovo</vt:lpstr>
      <vt:lpstr>Pexeso</vt:lpstr>
      <vt:lpstr>Prezentace aplikace PowerPoint</vt:lpstr>
      <vt:lpstr>Prezentace aplikace PowerPoint</vt:lpstr>
    </vt:vector>
  </TitlesOfParts>
  <Company>ZŠ a MŠ Liběšice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Vyhledávání slov</dc:title>
  <dc:creator>ZŠ a MŠ Liběšice</dc:creator>
  <cp:lastModifiedBy>ZŠ a MŠ Liběšice</cp:lastModifiedBy>
  <cp:revision>33</cp:revision>
  <dcterms:created xsi:type="dcterms:W3CDTF">2011-04-05T12:36:36Z</dcterms:created>
  <dcterms:modified xsi:type="dcterms:W3CDTF">2013-02-20T14:08:14Z</dcterms:modified>
</cp:coreProperties>
</file>