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notesMasterIdLst>
    <p:notesMasterId r:id="rId13"/>
  </p:notesMasterIdLst>
  <p:sldIdLst>
    <p:sldId id="273" r:id="rId2"/>
    <p:sldId id="274" r:id="rId3"/>
    <p:sldId id="263" r:id="rId4"/>
    <p:sldId id="264" r:id="rId5"/>
    <p:sldId id="267" r:id="rId6"/>
    <p:sldId id="265" r:id="rId7"/>
    <p:sldId id="266" r:id="rId8"/>
    <p:sldId id="270" r:id="rId9"/>
    <p:sldId id="269" r:id="rId10"/>
    <p:sldId id="272" r:id="rId11"/>
    <p:sldId id="275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B301B821-A1FF-4177-AEE7-76D212191A09}" styleName="Střední styl 1 – zvýraznění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294" autoAdjust="0"/>
    <p:restoredTop sz="94660"/>
  </p:normalViewPr>
  <p:slideViewPr>
    <p:cSldViewPr>
      <p:cViewPr>
        <p:scale>
          <a:sx n="100" d="100"/>
          <a:sy n="100" d="100"/>
        </p:scale>
        <p:origin x="-528" y="14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3392DFE-F4FE-4B87-B855-93B179650276}" type="datetimeFigureOut">
              <a:rPr lang="cs-CZ" smtClean="0"/>
              <a:t>20.2.2013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BFD1D1E-A2F0-4C45-8010-B94D978DC20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6162149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0DC0AD8-AA49-47DA-AFEF-324584D21FF1}" type="slidenum">
              <a:rPr lang="cs-CZ" smtClean="0"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7054662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Lampa,</a:t>
            </a:r>
            <a:r>
              <a:rPr lang="cs-CZ" baseline="0" dirty="0" smtClean="0"/>
              <a:t> lano, labuť, lavička, lahev   -----     klikněte na </a:t>
            </a:r>
            <a:r>
              <a:rPr lang="cs-CZ" baseline="0" dirty="0" err="1" smtClean="0"/>
              <a:t>smajlíka</a:t>
            </a:r>
            <a:r>
              <a:rPr lang="cs-CZ" baseline="0" dirty="0" smtClean="0"/>
              <a:t> a zmizí modrý obdélník.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BFD1D1E-A2F0-4C45-8010-B94D978DC20B}" type="slidenum">
              <a:rPr lang="cs-CZ" smtClean="0"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84713416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baseline="0" dirty="0" smtClean="0"/>
              <a:t>Léky, les, letadlo, lepící páska     -----     klikněte na </a:t>
            </a:r>
            <a:r>
              <a:rPr lang="cs-CZ" baseline="0" dirty="0" err="1" smtClean="0"/>
              <a:t>smajlíka</a:t>
            </a:r>
            <a:r>
              <a:rPr lang="cs-CZ" baseline="0" dirty="0" smtClean="0"/>
              <a:t> a zmizí modrý obdélník.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BFD1D1E-A2F0-4C45-8010-B94D978DC20B}" type="slidenum">
              <a:rPr lang="cs-CZ" smtClean="0"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81720015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Liška, list, limonáda, lívance           </a:t>
            </a:r>
            <a:r>
              <a:rPr lang="cs-CZ" baseline="0" dirty="0" smtClean="0"/>
              <a:t>-----     klikněte na </a:t>
            </a:r>
            <a:r>
              <a:rPr lang="cs-CZ" baseline="0" dirty="0" err="1" smtClean="0"/>
              <a:t>smajlíka</a:t>
            </a:r>
            <a:r>
              <a:rPr lang="cs-CZ" baseline="0" dirty="0" smtClean="0"/>
              <a:t> a zmizí modrý obdélník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BFD1D1E-A2F0-4C45-8010-B94D978DC20B}" type="slidenum">
              <a:rPr lang="cs-CZ" smtClean="0"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95667532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baseline="0" dirty="0" smtClean="0"/>
              <a:t>Lopata, lovec, lokomotiva, los, loď     -----     klikněte na </a:t>
            </a:r>
            <a:r>
              <a:rPr lang="cs-CZ" baseline="0" dirty="0" err="1" smtClean="0"/>
              <a:t>smajlíka</a:t>
            </a:r>
            <a:r>
              <a:rPr lang="cs-CZ" baseline="0" dirty="0" smtClean="0"/>
              <a:t> a zmizí modrý obdélník.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BFD1D1E-A2F0-4C45-8010-B94D978DC20B}" type="slidenum">
              <a:rPr lang="cs-CZ" smtClean="0"/>
              <a:t>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77355489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baseline="0" dirty="0" smtClean="0"/>
              <a:t>Lucerna, lupa, luk, lusky     -----     klikněte na </a:t>
            </a:r>
            <a:r>
              <a:rPr lang="cs-CZ" baseline="0" dirty="0" err="1" smtClean="0"/>
              <a:t>smajlíka</a:t>
            </a:r>
            <a:r>
              <a:rPr lang="cs-CZ" baseline="0" dirty="0" smtClean="0"/>
              <a:t> a zmizí modrý obdélník.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BFD1D1E-A2F0-4C45-8010-B94D978DC20B}" type="slidenum">
              <a:rPr lang="cs-CZ" smtClean="0"/>
              <a:t>7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06594343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Spoj dvojice velkých a malých slabik.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BFD1D1E-A2F0-4C45-8010-B94D978DC20B}" type="slidenum">
              <a:rPr lang="cs-CZ" smtClean="0"/>
              <a:t>8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90545333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Procvičení k rozeznání velkého</a:t>
            </a:r>
            <a:r>
              <a:rPr lang="cs-CZ" baseline="0" dirty="0" smtClean="0"/>
              <a:t> a malého písmene L,S.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BFD1D1E-A2F0-4C45-8010-B94D978DC20B}" type="slidenum">
              <a:rPr lang="cs-CZ" smtClean="0"/>
              <a:t>9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83643102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smtClean="0"/>
              <a:t>K vytisknutí, čtení.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BFD1D1E-A2F0-4C45-8010-B94D978DC20B}" type="slidenum">
              <a:rPr lang="cs-CZ" smtClean="0"/>
              <a:t>10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3909391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4E224F-5421-43AA-A4E4-AD519E6D3DED}" type="datetimeFigureOut">
              <a:rPr lang="cs-CZ" smtClean="0"/>
              <a:t>20.2.2013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49B2AB-07C0-42AF-B574-FB2A762A2D2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0847695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4E224F-5421-43AA-A4E4-AD519E6D3DED}" type="datetimeFigureOut">
              <a:rPr lang="cs-CZ" smtClean="0"/>
              <a:t>20.2.2013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49B2AB-07C0-42AF-B574-FB2A762A2D2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2005754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4E224F-5421-43AA-A4E4-AD519E6D3DED}" type="datetimeFigureOut">
              <a:rPr lang="cs-CZ" smtClean="0"/>
              <a:t>20.2.2013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49B2AB-07C0-42AF-B574-FB2A762A2D2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1873924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4E224F-5421-43AA-A4E4-AD519E6D3DED}" type="datetimeFigureOut">
              <a:rPr lang="cs-CZ" smtClean="0"/>
              <a:t>20.2.2013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49B2AB-07C0-42AF-B574-FB2A762A2D2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038588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4E224F-5421-43AA-A4E4-AD519E6D3DED}" type="datetimeFigureOut">
              <a:rPr lang="cs-CZ" smtClean="0"/>
              <a:t>20.2.2013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49B2AB-07C0-42AF-B574-FB2A762A2D2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9798854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4E224F-5421-43AA-A4E4-AD519E6D3DED}" type="datetimeFigureOut">
              <a:rPr lang="cs-CZ" smtClean="0"/>
              <a:t>20.2.2013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49B2AB-07C0-42AF-B574-FB2A762A2D2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1609369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4E224F-5421-43AA-A4E4-AD519E6D3DED}" type="datetimeFigureOut">
              <a:rPr lang="cs-CZ" smtClean="0"/>
              <a:t>20.2.2013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49B2AB-07C0-42AF-B574-FB2A762A2D2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5973790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4E224F-5421-43AA-A4E4-AD519E6D3DED}" type="datetimeFigureOut">
              <a:rPr lang="cs-CZ" smtClean="0"/>
              <a:t>20.2.2013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49B2AB-07C0-42AF-B574-FB2A762A2D2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3918894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4E224F-5421-43AA-A4E4-AD519E6D3DED}" type="datetimeFigureOut">
              <a:rPr lang="cs-CZ" smtClean="0"/>
              <a:t>20.2.2013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49B2AB-07C0-42AF-B574-FB2A762A2D2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6154857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4E224F-5421-43AA-A4E4-AD519E6D3DED}" type="datetimeFigureOut">
              <a:rPr lang="cs-CZ" smtClean="0"/>
              <a:t>20.2.2013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49B2AB-07C0-42AF-B574-FB2A762A2D2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9141439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4E224F-5421-43AA-A4E4-AD519E6D3DED}" type="datetimeFigureOut">
              <a:rPr lang="cs-CZ" smtClean="0"/>
              <a:t>20.2.2013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49B2AB-07C0-42AF-B574-FB2A762A2D2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7652826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04E224F-5421-43AA-A4E4-AD519E6D3DED}" type="datetimeFigureOut">
              <a:rPr lang="cs-CZ" smtClean="0"/>
              <a:t>20.2.2013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B49B2AB-07C0-42AF-B574-FB2A762A2D2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7004726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wmf"/><Relationship Id="rId7" Type="http://schemas.openxmlformats.org/officeDocument/2006/relationships/image" Target="../media/image6.wmf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.wmf"/><Relationship Id="rId5" Type="http://schemas.openxmlformats.org/officeDocument/2006/relationships/image" Target="../media/image4.wmf"/><Relationship Id="rId4" Type="http://schemas.openxmlformats.org/officeDocument/2006/relationships/image" Target="../media/image3.wmf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wmf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0.wmf"/><Relationship Id="rId5" Type="http://schemas.openxmlformats.org/officeDocument/2006/relationships/image" Target="../media/image9.wmf"/><Relationship Id="rId4" Type="http://schemas.openxmlformats.org/officeDocument/2006/relationships/image" Target="../media/image8.wmf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4.wmf"/><Relationship Id="rId5" Type="http://schemas.openxmlformats.org/officeDocument/2006/relationships/image" Target="../media/image13.wmf"/><Relationship Id="rId4" Type="http://schemas.openxmlformats.org/officeDocument/2006/relationships/image" Target="../media/image12.wmf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wmf"/><Relationship Id="rId7" Type="http://schemas.openxmlformats.org/officeDocument/2006/relationships/image" Target="../media/image19.wmf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8.wmf"/><Relationship Id="rId5" Type="http://schemas.openxmlformats.org/officeDocument/2006/relationships/image" Target="../media/image17.wmf"/><Relationship Id="rId4" Type="http://schemas.openxmlformats.org/officeDocument/2006/relationships/image" Target="../media/image16.wmf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wmf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3.jpeg"/><Relationship Id="rId5" Type="http://schemas.openxmlformats.org/officeDocument/2006/relationships/image" Target="../media/image22.wmf"/><Relationship Id="rId4" Type="http://schemas.openxmlformats.org/officeDocument/2006/relationships/image" Target="../media/image21.wmf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hyperlink" Target="http://office.microsoft.com/cs-cz/images/results.aspx?qu=les&amp;ex=1#ai:MC900325832|mt:1|" TargetMode="External"/><Relationship Id="rId13" Type="http://schemas.openxmlformats.org/officeDocument/2006/relationships/hyperlink" Target="http://office.microsoft.com/cs-cz/images/results.aspx?qu=limon%C3%A1da&amp;ex=1#ai:MC900199188|mt:1|" TargetMode="External"/><Relationship Id="rId18" Type="http://schemas.openxmlformats.org/officeDocument/2006/relationships/hyperlink" Target="http://office.microsoft.com/cs-cz/images/results.aspx?qu=los&amp;ex=1#ai:MC900346943|mt:1|" TargetMode="External"/><Relationship Id="rId3" Type="http://schemas.openxmlformats.org/officeDocument/2006/relationships/hyperlink" Target="http://office.microsoft.com/cs-cz/images/results.aspx?qu=lano&amp;ex=1#ai:MC900215611|mt:1|" TargetMode="External"/><Relationship Id="rId21" Type="http://schemas.openxmlformats.org/officeDocument/2006/relationships/hyperlink" Target="http://office.microsoft.com/cs-cz/images/results.aspx?qu=lupa&amp;ex=1#ai:MC900240401|mt:1|" TargetMode="External"/><Relationship Id="rId7" Type="http://schemas.openxmlformats.org/officeDocument/2006/relationships/hyperlink" Target="http://office.microsoft.com/cs-cz/images/results.aspx?qu=l%C3%A9ky&amp;ex=1#ai:MC900344205|" TargetMode="External"/><Relationship Id="rId12" Type="http://schemas.openxmlformats.org/officeDocument/2006/relationships/hyperlink" Target="http://office.microsoft.com/cs-cz/images/results.aspx?qu=list&amp;ex=1#ai:MP900414025|" TargetMode="External"/><Relationship Id="rId17" Type="http://schemas.openxmlformats.org/officeDocument/2006/relationships/hyperlink" Target="http://office.microsoft.com/cs-cz/images/results.aspx?qu=lokomotiva&amp;ex=1#ai:MC900413498|" TargetMode="External"/><Relationship Id="rId2" Type="http://schemas.openxmlformats.org/officeDocument/2006/relationships/hyperlink" Target="http://office.microsoft.com/cs-cz/images/results.aspx?qu=lampa&amp;ex=1#ai:MC900290938|mt:1|" TargetMode="External"/><Relationship Id="rId16" Type="http://schemas.openxmlformats.org/officeDocument/2006/relationships/hyperlink" Target="http://office.microsoft.com/cs-cz/images/results.aspx?qu=lovec&amp;ex=1#ai:MC900436676|" TargetMode="External"/><Relationship Id="rId20" Type="http://schemas.openxmlformats.org/officeDocument/2006/relationships/hyperlink" Target="http://office.microsoft.com/cs-cz/images/results.aspx?qu=lucerna&amp;ex=1#ai:MC900344481|mt:1|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office.microsoft.com/cs-cz/images/results.aspx?qu=lahev&amp;ex=1#ai:MC900325308|mt:1|" TargetMode="External"/><Relationship Id="rId11" Type="http://schemas.openxmlformats.org/officeDocument/2006/relationships/hyperlink" Target="http://office.microsoft.com/cs-cz/images/results.aspx?qu=li%C5%A1ka&amp;ex=1#ai:MC900426422|" TargetMode="External"/><Relationship Id="rId5" Type="http://schemas.openxmlformats.org/officeDocument/2006/relationships/hyperlink" Target="http://office.microsoft.com/cs-cz/images/results.aspx?qu=lavi%C4%8Dka&amp;ex=1#ai:MC900296170|mt:1|" TargetMode="External"/><Relationship Id="rId15" Type="http://schemas.openxmlformats.org/officeDocument/2006/relationships/hyperlink" Target="http://office.microsoft.com/cs-cz/images/results.aspx?qu=lopata&amp;ex=1#ai:MC900333960|mt:1|" TargetMode="External"/><Relationship Id="rId23" Type="http://schemas.openxmlformats.org/officeDocument/2006/relationships/hyperlink" Target="http://office.microsoft.com/cs-cz/images/results.aspx?qu=luk&amp;ex=1#ai:MC900415328|mt:1|" TargetMode="External"/><Relationship Id="rId10" Type="http://schemas.openxmlformats.org/officeDocument/2006/relationships/hyperlink" Target="http://office.microsoft.com/cs-cz/images/results.aspx?qu=lep%C3%ADc%C3%AD+p%C3%A1ska&amp;ex=1#ai:MC900296090|" TargetMode="External"/><Relationship Id="rId19" Type="http://schemas.openxmlformats.org/officeDocument/2006/relationships/hyperlink" Target="http://office.microsoft.com/cs-cz/images/results.aspx?qu=lo%C4%8F&amp;ex=1#ai:MC900296363|mt:1|" TargetMode="External"/><Relationship Id="rId4" Type="http://schemas.openxmlformats.org/officeDocument/2006/relationships/hyperlink" Target="http://office.microsoft.com/cs-cz/images/results.aspx?qu=labu%C5%A5&amp;ex=1#ai:MC900350389|mt:1|" TargetMode="External"/><Relationship Id="rId9" Type="http://schemas.openxmlformats.org/officeDocument/2006/relationships/hyperlink" Target="http://office.microsoft.com/cs-cz/images/results.aspx?qu=letadlo&amp;ex=1#ai:MC900320932|mt:1|" TargetMode="External"/><Relationship Id="rId14" Type="http://schemas.openxmlformats.org/officeDocument/2006/relationships/hyperlink" Target="http://office.microsoft.com/cs-cz/images/results.aspx?qu=l%C3%ADvance&amp;ex=1#ai:MC900232569|" TargetMode="External"/><Relationship Id="rId22" Type="http://schemas.openxmlformats.org/officeDocument/2006/relationships/hyperlink" Target="http://office.microsoft.com/cs-cz/images/results.aspx?qu=lusk&amp;ex=1#ai:MP900430738|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3701766"/>
            <a:ext cx="7772400" cy="1470025"/>
          </a:xfrm>
        </p:spPr>
        <p:txBody>
          <a:bodyPr>
            <a:normAutofit/>
          </a:bodyPr>
          <a:lstStyle/>
          <a:p>
            <a:r>
              <a:rPr lang="cs-CZ" sz="3600" dirty="0" smtClean="0">
                <a:latin typeface="Calibri" pitchFamily="34" charset="0"/>
                <a:cs typeface="Calibri" pitchFamily="34" charset="0"/>
              </a:rPr>
              <a:t>VY_32_INOVACE_16_Slabiky L</a:t>
            </a:r>
            <a:endParaRPr lang="cs-CZ" sz="3600" dirty="0">
              <a:latin typeface="Calibri" pitchFamily="34" charset="0"/>
              <a:cs typeface="Calibri" pitchFamily="34" charset="0"/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1680" y="315679"/>
            <a:ext cx="6081712" cy="14859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2272567" y="1746974"/>
            <a:ext cx="4919937" cy="255454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latin typeface="Calibri" pitchFamily="34" charset="0"/>
                <a:cs typeface="Calibri" pitchFamily="34" charset="0"/>
              </a:rPr>
              <a:t>Jazyk a jazyková komunikace</a:t>
            </a:r>
          </a:p>
          <a:p>
            <a:pPr algn="ctr"/>
            <a:r>
              <a:rPr lang="cs-CZ" sz="3200" dirty="0" smtClean="0">
                <a:latin typeface="Calibri" pitchFamily="34" charset="0"/>
                <a:cs typeface="Calibri" pitchFamily="34" charset="0"/>
              </a:rPr>
              <a:t>Český jazyk</a:t>
            </a:r>
          </a:p>
          <a:p>
            <a:pPr marL="514350" indent="-514350" algn="ctr">
              <a:buAutoNum type="arabicPeriod"/>
            </a:pPr>
            <a:r>
              <a:rPr lang="cs-CZ" sz="3200" dirty="0">
                <a:latin typeface="Calibri" pitchFamily="34" charset="0"/>
              </a:rPr>
              <a:t>a 2. ročník</a:t>
            </a:r>
          </a:p>
          <a:p>
            <a:pPr algn="ctr"/>
            <a:r>
              <a:rPr lang="cs-CZ" sz="3200" dirty="0">
                <a:latin typeface="Calibri" pitchFamily="34" charset="0"/>
              </a:rPr>
              <a:t>Téma: </a:t>
            </a:r>
            <a:r>
              <a:rPr lang="cs-CZ" sz="3200" dirty="0" smtClean="0">
                <a:latin typeface="Calibri" pitchFamily="34" charset="0"/>
              </a:rPr>
              <a:t>Slabiky</a:t>
            </a:r>
            <a:endParaRPr lang="cs-CZ" sz="3200" dirty="0">
              <a:latin typeface="Calibri" pitchFamily="34" charset="0"/>
            </a:endParaRPr>
          </a:p>
          <a:p>
            <a:pPr algn="ctr"/>
            <a:endParaRPr lang="cs-CZ" sz="3200" dirty="0">
              <a:latin typeface="Calibri" pitchFamily="34" charset="0"/>
              <a:cs typeface="Calibri" pitchFamily="34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3315214" y="5157192"/>
            <a:ext cx="2945293" cy="107721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3200" dirty="0" smtClean="0">
                <a:latin typeface="Calibri" pitchFamily="34" charset="0"/>
                <a:cs typeface="Calibri" pitchFamily="34" charset="0"/>
              </a:rPr>
              <a:t>Hana Červená</a:t>
            </a:r>
          </a:p>
          <a:p>
            <a:pPr algn="ctr"/>
            <a:r>
              <a:rPr lang="cs-CZ" sz="3200" dirty="0" smtClean="0">
                <a:latin typeface="Calibri" pitchFamily="34" charset="0"/>
                <a:cs typeface="Calibri" pitchFamily="34" charset="0"/>
              </a:rPr>
              <a:t>Vytvořeno: 2011</a:t>
            </a:r>
          </a:p>
        </p:txBody>
      </p:sp>
    </p:spTree>
    <p:extLst>
      <p:ext uri="{BB962C8B-B14F-4D97-AF65-F5344CB8AC3E}">
        <p14:creationId xmlns:p14="http://schemas.microsoft.com/office/powerpoint/2010/main" val="6975061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267744" y="1916832"/>
            <a:ext cx="4824536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4800" dirty="0"/>
              <a:t>Slabiky       L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2411760" y="3501008"/>
            <a:ext cx="489654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Anotace: Procvičování slabik.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273872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152273" y="2518455"/>
            <a:ext cx="5904656" cy="437042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13900" dirty="0" smtClean="0"/>
              <a:t>La, </a:t>
            </a:r>
            <a:r>
              <a:rPr lang="cs-CZ" sz="13900" dirty="0" err="1" smtClean="0"/>
              <a:t>Lá</a:t>
            </a:r>
            <a:endParaRPr lang="cs-CZ" sz="13900" dirty="0" smtClean="0"/>
          </a:p>
          <a:p>
            <a:pPr algn="ctr"/>
            <a:r>
              <a:rPr lang="cs-CZ" sz="13900" dirty="0" smtClean="0"/>
              <a:t>la, </a:t>
            </a:r>
            <a:r>
              <a:rPr lang="cs-CZ" sz="13900" dirty="0" err="1" smtClean="0"/>
              <a:t>lá</a:t>
            </a:r>
            <a:endParaRPr lang="cs-CZ" sz="13900" dirty="0" smtClean="0"/>
          </a:p>
        </p:txBody>
      </p:sp>
      <p:sp>
        <p:nvSpPr>
          <p:cNvPr id="5" name="Obdélník 4"/>
          <p:cNvSpPr/>
          <p:nvPr/>
        </p:nvSpPr>
        <p:spPr>
          <a:xfrm>
            <a:off x="3368298" y="2723448"/>
            <a:ext cx="5688631" cy="39604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pic>
        <p:nvPicPr>
          <p:cNvPr id="1026" name="Picture 2" descr="C:\Users\zak\AppData\Local\Microsoft\Windows\Temporary Internet Files\Content.IE5\GLX4KNET\MC900215611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15616" y="1988840"/>
            <a:ext cx="1593410" cy="22920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" name="Picture 2" descr="C:\Documents and Settings\Admin\Local Settings\Temporary Internet Files\Content.IE5\2E8LTLW8\MC900325308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80312" y="226400"/>
            <a:ext cx="1356970" cy="18150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Documents and Settings\Admin\Local Settings\Temporary Internet Files\Content.IE5\NM5OOGSJ\MC900290938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59657" y="4509119"/>
            <a:ext cx="1588883" cy="16748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Documents and Settings\Admin\Local Settings\Temporary Internet Files\Content.IE5\ZLRG1ST5\MC900350389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46965" y="497936"/>
            <a:ext cx="1803149" cy="12720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Documents and Settings\Admin\Local Settings\Temporary Internet Files\Content.IE5\TJIMN0RC\MC900296170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10101" y="537168"/>
            <a:ext cx="1753354" cy="11935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Veselý obličej 3"/>
          <p:cNvSpPr/>
          <p:nvPr/>
        </p:nvSpPr>
        <p:spPr>
          <a:xfrm>
            <a:off x="251520" y="210059"/>
            <a:ext cx="576064" cy="636006"/>
          </a:xfrm>
          <a:prstGeom prst="smileyFac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0323940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C:\Users\zak\AppData\Local\Microsoft\Windows\Temporary Internet Files\Content.IE5\I7FU0V54\MC900320932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53506" y="692696"/>
            <a:ext cx="2880320" cy="9059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3275856" y="2550271"/>
            <a:ext cx="5400600" cy="437042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13900" dirty="0" err="1" smtClean="0"/>
              <a:t>Le</a:t>
            </a:r>
            <a:r>
              <a:rPr lang="cs-CZ" sz="13900" dirty="0" smtClean="0"/>
              <a:t>, </a:t>
            </a:r>
            <a:r>
              <a:rPr lang="cs-CZ" sz="13900" dirty="0" err="1" smtClean="0"/>
              <a:t>Lé</a:t>
            </a:r>
            <a:endParaRPr lang="cs-CZ" sz="13900" dirty="0" smtClean="0"/>
          </a:p>
          <a:p>
            <a:pPr algn="ctr"/>
            <a:r>
              <a:rPr lang="cs-CZ" sz="13900" dirty="0" err="1" smtClean="0"/>
              <a:t>le</a:t>
            </a:r>
            <a:r>
              <a:rPr lang="cs-CZ" sz="13900" dirty="0" smtClean="0"/>
              <a:t>, </a:t>
            </a:r>
            <a:r>
              <a:rPr lang="cs-CZ" sz="13900" dirty="0" err="1" smtClean="0"/>
              <a:t>lé</a:t>
            </a:r>
            <a:endParaRPr lang="cs-CZ" sz="13900" dirty="0" smtClean="0"/>
          </a:p>
        </p:txBody>
      </p:sp>
      <p:pic>
        <p:nvPicPr>
          <p:cNvPr id="3" name="Picture 2" descr="C:\Documents and Settings\Admin\Local Settings\Temporary Internet Files\Content.IE5\G9KE5L6X\MC900325832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7041" y="1844824"/>
            <a:ext cx="1836115" cy="18361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Documents and Settings\Admin\Local Settings\Temporary Internet Files\Content.IE5\ZLRG1ST5\MC900296090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96136" y="345376"/>
            <a:ext cx="2604380" cy="22497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Documents and Settings\Admin\Local Settings\Temporary Internet Files\Content.IE5\ZLRG1ST5\MC900344205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4833958"/>
            <a:ext cx="2449079" cy="179859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Veselý obličej 6"/>
          <p:cNvSpPr/>
          <p:nvPr/>
        </p:nvSpPr>
        <p:spPr>
          <a:xfrm>
            <a:off x="251520" y="210059"/>
            <a:ext cx="576064" cy="636006"/>
          </a:xfrm>
          <a:prstGeom prst="smileyFac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Obdélník 1"/>
          <p:cNvSpPr/>
          <p:nvPr/>
        </p:nvSpPr>
        <p:spPr>
          <a:xfrm>
            <a:off x="3132647" y="2924943"/>
            <a:ext cx="5759833" cy="3933057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0323940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288291" y="2675210"/>
            <a:ext cx="5591753" cy="437042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13900" dirty="0" err="1" smtClean="0"/>
              <a:t>Li</a:t>
            </a:r>
            <a:r>
              <a:rPr lang="cs-CZ" sz="13900" dirty="0" smtClean="0"/>
              <a:t>, </a:t>
            </a:r>
            <a:r>
              <a:rPr lang="cs-CZ" sz="13900" dirty="0" err="1" smtClean="0"/>
              <a:t>lí</a:t>
            </a:r>
            <a:endParaRPr lang="cs-CZ" sz="13900" dirty="0" smtClean="0"/>
          </a:p>
          <a:p>
            <a:pPr algn="ctr"/>
            <a:r>
              <a:rPr lang="cs-CZ" sz="13900" dirty="0" err="1" smtClean="0"/>
              <a:t>Li</a:t>
            </a:r>
            <a:r>
              <a:rPr lang="cs-CZ" sz="13900" dirty="0" smtClean="0"/>
              <a:t>, </a:t>
            </a:r>
            <a:r>
              <a:rPr lang="cs-CZ" sz="13900" dirty="0" err="1" smtClean="0"/>
              <a:t>lí</a:t>
            </a:r>
            <a:endParaRPr lang="cs-CZ" sz="13900" dirty="0"/>
          </a:p>
        </p:txBody>
      </p:sp>
      <p:sp>
        <p:nvSpPr>
          <p:cNvPr id="3" name="Obdélník 2"/>
          <p:cNvSpPr/>
          <p:nvPr/>
        </p:nvSpPr>
        <p:spPr>
          <a:xfrm>
            <a:off x="3995936" y="2852936"/>
            <a:ext cx="4884108" cy="400506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26" name="Picture 2" descr="C:\Documents and Settings\Admin\Local Settings\Temporary Internet Files\Content.IE5\8I95SNFV\MP900414025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82000" y="-703203"/>
            <a:ext cx="3542248" cy="3556139"/>
          </a:xfrm>
          <a:prstGeom prst="rect">
            <a:avLst/>
          </a:prstGeom>
          <a:noFill/>
        </p:spPr>
      </p:pic>
      <p:pic>
        <p:nvPicPr>
          <p:cNvPr id="3074" name="Picture 2" descr="C:\Documents and Settings\Admin\Local Settings\Temporary Internet Files\Content.IE5\ZLRG1ST5\MC900426422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15616" y="332656"/>
            <a:ext cx="2567417" cy="21694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7" name="Picture 5" descr="C:\Documents and Settings\Admin\Local Settings\Temporary Internet Files\Content.IE5\ZLRG1ST5\MC900199188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1007" y="2708920"/>
            <a:ext cx="2245079" cy="35828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8" name="Picture 6" descr="C:\Documents and Settings\Admin\Local Settings\Temporary Internet Files\Content.IE5\20UH8YQ8\MC900232569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45681" y="1074866"/>
            <a:ext cx="2592309" cy="13036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Veselý obličej 7"/>
          <p:cNvSpPr/>
          <p:nvPr/>
        </p:nvSpPr>
        <p:spPr>
          <a:xfrm>
            <a:off x="251520" y="210059"/>
            <a:ext cx="576064" cy="636006"/>
          </a:xfrm>
          <a:prstGeom prst="smileyFac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7355867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</p:childTnLst>
        </p:cTn>
      </p:par>
    </p:tnLst>
    <p:bldLst>
      <p:bldP spid="3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202361" y="2658207"/>
            <a:ext cx="5941639" cy="437042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13900" dirty="0" err="1" smtClean="0"/>
              <a:t>Lo</a:t>
            </a:r>
            <a:r>
              <a:rPr lang="cs-CZ" sz="13900" dirty="0" smtClean="0"/>
              <a:t>, </a:t>
            </a:r>
            <a:r>
              <a:rPr lang="cs-CZ" sz="13900" dirty="0" err="1" smtClean="0"/>
              <a:t>Ló</a:t>
            </a:r>
            <a:endParaRPr lang="cs-CZ" sz="13900" dirty="0" smtClean="0"/>
          </a:p>
          <a:p>
            <a:pPr algn="ctr"/>
            <a:r>
              <a:rPr lang="cs-CZ" sz="13900" dirty="0" err="1" smtClean="0"/>
              <a:t>lo</a:t>
            </a:r>
            <a:r>
              <a:rPr lang="cs-CZ" sz="13900" dirty="0" smtClean="0"/>
              <a:t>, </a:t>
            </a:r>
            <a:r>
              <a:rPr lang="cs-CZ" sz="13900" dirty="0" err="1" smtClean="0"/>
              <a:t>ló</a:t>
            </a:r>
            <a:endParaRPr lang="cs-CZ" sz="13900" dirty="0"/>
          </a:p>
        </p:txBody>
      </p:sp>
      <p:sp>
        <p:nvSpPr>
          <p:cNvPr id="3" name="Obdélník 2"/>
          <p:cNvSpPr/>
          <p:nvPr/>
        </p:nvSpPr>
        <p:spPr>
          <a:xfrm>
            <a:off x="3635896" y="2780928"/>
            <a:ext cx="5256584" cy="407707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4098" name="Picture 2" descr="C:\Documents and Settings\Admin\Local Settings\Temporary Internet Files\Content.IE5\TJIMN0RC\MC900413498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81368" y="0"/>
            <a:ext cx="2970031" cy="26582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099" name="Picture 3" descr="C:\Documents and Settings\Admin\Local Settings\Temporary Internet Files\Content.IE5\2E8LTLW8\MC900436676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0431" y="2905212"/>
            <a:ext cx="1981200" cy="19145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0" name="Picture 4" descr="C:\Documents and Settings\Admin\Local Settings\Temporary Internet Files\Content.IE5\ZLRG1ST5\MC900333960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74750" y="4819737"/>
            <a:ext cx="1217066" cy="18132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1" name="Picture 5" descr="C:\Documents and Settings\Admin\Local Settings\Temporary Internet Files\Content.IE5\20UH8YQ8\MC900229083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9832" y="348421"/>
            <a:ext cx="2671051" cy="17686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Veselý obličej 8"/>
          <p:cNvSpPr/>
          <p:nvPr/>
        </p:nvSpPr>
        <p:spPr>
          <a:xfrm>
            <a:off x="251520" y="210059"/>
            <a:ext cx="576064" cy="636006"/>
          </a:xfrm>
          <a:prstGeom prst="smileyFac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27" name="Picture 3" descr="C:\Documents and Settings\Admin\Local Settings\Temporary Internet Files\Content.IE5\54SQQTLG\MC900296363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44208" y="227604"/>
            <a:ext cx="2448272" cy="221023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97355867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</p:childTnLst>
        </p:cTn>
      </p:par>
    </p:tnLst>
    <p:bldLst>
      <p:bldP spid="3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714958" y="3304308"/>
            <a:ext cx="6336704" cy="31700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10000" dirty="0" err="1" smtClean="0"/>
              <a:t>Lu</a:t>
            </a:r>
            <a:r>
              <a:rPr lang="cs-CZ" sz="10000" dirty="0" smtClean="0"/>
              <a:t>, </a:t>
            </a:r>
            <a:r>
              <a:rPr lang="cs-CZ" sz="10000" dirty="0" err="1" smtClean="0"/>
              <a:t>Lú</a:t>
            </a:r>
            <a:r>
              <a:rPr lang="cs-CZ" sz="10000" dirty="0" smtClean="0"/>
              <a:t>, </a:t>
            </a:r>
            <a:r>
              <a:rPr lang="cs-CZ" sz="10000" dirty="0" err="1" smtClean="0"/>
              <a:t>Lů</a:t>
            </a:r>
            <a:endParaRPr lang="cs-CZ" sz="10000" dirty="0" smtClean="0"/>
          </a:p>
          <a:p>
            <a:pPr algn="ctr"/>
            <a:r>
              <a:rPr lang="cs-CZ" sz="10000" dirty="0" err="1" smtClean="0"/>
              <a:t>lu</a:t>
            </a:r>
            <a:r>
              <a:rPr lang="cs-CZ" sz="10000" dirty="0" smtClean="0"/>
              <a:t> , </a:t>
            </a:r>
            <a:r>
              <a:rPr lang="cs-CZ" sz="10000" dirty="0" err="1" smtClean="0"/>
              <a:t>lú</a:t>
            </a:r>
            <a:r>
              <a:rPr lang="cs-CZ" sz="10000" dirty="0" smtClean="0"/>
              <a:t>, </a:t>
            </a:r>
            <a:r>
              <a:rPr lang="cs-CZ" sz="10000" dirty="0" err="1" smtClean="0"/>
              <a:t>lů</a:t>
            </a:r>
            <a:endParaRPr lang="cs-CZ" sz="10000" dirty="0"/>
          </a:p>
        </p:txBody>
      </p:sp>
      <p:sp>
        <p:nvSpPr>
          <p:cNvPr id="3" name="Obdélník 2"/>
          <p:cNvSpPr/>
          <p:nvPr/>
        </p:nvSpPr>
        <p:spPr>
          <a:xfrm>
            <a:off x="2915815" y="3429000"/>
            <a:ext cx="6120393" cy="316835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4098" name="Picture 2" descr="C:\Users\zak\AppData\Local\Microsoft\Windows\Temporary Internet Files\Content.IE5\I7FU0V54\MC900415328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69875" y="13546"/>
            <a:ext cx="3553137" cy="27673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2" name="Picture 2" descr="C:\Documents and Settings\Admin\Local Settings\Temporary Internet Files\Content.IE5\20UH8YQ8\MC900240401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9008" y="907011"/>
            <a:ext cx="2366807" cy="20179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4" name="Picture 4" descr="C:\Documents and Settings\Admin\Local Settings\Temporary Internet Files\Content.IE5\ZLRG1ST5\MC900344481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5124" y="2924944"/>
            <a:ext cx="1458225" cy="35494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6" name="Picture 6" descr="C:\Documents and Settings\Admin\Local Settings\Temporary Internet Files\Content.IE5\2E8LTLW8\MP900430738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41010" y="24128"/>
            <a:ext cx="2695199" cy="26847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Veselý obličej 7"/>
          <p:cNvSpPr/>
          <p:nvPr/>
        </p:nvSpPr>
        <p:spPr>
          <a:xfrm>
            <a:off x="251520" y="210059"/>
            <a:ext cx="576064" cy="636006"/>
          </a:xfrm>
          <a:prstGeom prst="smileyFac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7355867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</p:childTnLst>
        </p:cTn>
      </p:par>
    </p:tnLst>
    <p:bldLst>
      <p:bldP spid="3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1824293" y="241483"/>
            <a:ext cx="5495415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u="sng" dirty="0"/>
              <a:t>Spoj dvojice slabik     L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977810" y="1455142"/>
            <a:ext cx="63030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LA</a:t>
            </a:r>
            <a:endParaRPr lang="cs-CZ" sz="24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5960691" y="4221087"/>
            <a:ext cx="46679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err="1" smtClean="0"/>
              <a:t>le</a:t>
            </a:r>
            <a:endParaRPr lang="cs-CZ" sz="24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5088975" y="1455140"/>
            <a:ext cx="53412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LI</a:t>
            </a:r>
            <a:endParaRPr lang="cs-CZ" sz="24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2789173" y="6021287"/>
            <a:ext cx="63030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LÁ</a:t>
            </a:r>
            <a:endParaRPr lang="cs-CZ" sz="24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3984639" y="3298129"/>
            <a:ext cx="64793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LO</a:t>
            </a:r>
            <a:endParaRPr lang="cs-CZ" sz="2400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7861797" y="3284982"/>
            <a:ext cx="65274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LU</a:t>
            </a:r>
            <a:endParaRPr lang="cs-CZ" sz="2400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899592" y="6021288"/>
            <a:ext cx="65274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LŮ</a:t>
            </a:r>
            <a:endParaRPr lang="cs-CZ" sz="2400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3186077" y="1455141"/>
            <a:ext cx="65274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LÚ</a:t>
            </a:r>
            <a:endParaRPr lang="cs-CZ" sz="2400" b="1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5004048" y="6021288"/>
            <a:ext cx="64793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LÓ</a:t>
            </a:r>
            <a:endParaRPr lang="cs-CZ" sz="2400" b="1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675483" y="3284983"/>
            <a:ext cx="61747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LÉ</a:t>
            </a:r>
            <a:endParaRPr lang="cs-CZ" sz="2400" b="1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7115596" y="1455142"/>
            <a:ext cx="62228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LÝ</a:t>
            </a:r>
            <a:endParaRPr lang="cs-CZ" sz="2400" b="1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7241490" y="6021288"/>
            <a:ext cx="61747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LÉ</a:t>
            </a:r>
            <a:endParaRPr lang="cs-CZ" sz="2400" b="1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2137097" y="3355279"/>
            <a:ext cx="62228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LY</a:t>
            </a:r>
            <a:endParaRPr lang="cs-CZ" sz="2400" b="1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977809" y="2319238"/>
            <a:ext cx="39946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err="1" smtClean="0"/>
              <a:t>li</a:t>
            </a:r>
            <a:endParaRPr lang="cs-CZ" sz="2400" b="1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5088974" y="2319236"/>
            <a:ext cx="46358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err="1" smtClean="0"/>
              <a:t>lý</a:t>
            </a:r>
            <a:endParaRPr lang="cs-CZ" sz="2400" b="1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3186076" y="2319237"/>
            <a:ext cx="47320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la</a:t>
            </a:r>
            <a:endParaRPr lang="cs-CZ" sz="2400" b="1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7115595" y="2319238"/>
            <a:ext cx="49885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err="1" smtClean="0"/>
              <a:t>lú</a:t>
            </a:r>
            <a:endParaRPr lang="cs-CZ" sz="2400" b="1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3984638" y="4234233"/>
            <a:ext cx="49885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err="1" smtClean="0"/>
              <a:t>lu</a:t>
            </a:r>
            <a:endParaRPr lang="cs-CZ" sz="2400" b="1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7861796" y="4221086"/>
            <a:ext cx="46358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err="1" smtClean="0"/>
              <a:t>ly</a:t>
            </a:r>
            <a:endParaRPr lang="cs-CZ" sz="2400" b="1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675482" y="4221087"/>
            <a:ext cx="48603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err="1" smtClean="0"/>
              <a:t>lo</a:t>
            </a:r>
            <a:endParaRPr lang="cs-CZ" sz="2400" b="1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2070354" y="4221088"/>
            <a:ext cx="46679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err="1" smtClean="0"/>
              <a:t>lé</a:t>
            </a:r>
            <a:endParaRPr lang="cs-CZ" sz="2400" b="1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5818720" y="3312393"/>
            <a:ext cx="61747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LE</a:t>
            </a:r>
            <a:endParaRPr lang="cs-CZ" sz="2400" b="1" dirty="0"/>
          </a:p>
        </p:txBody>
      </p:sp>
      <p:sp>
        <p:nvSpPr>
          <p:cNvPr id="26" name="TextovéPole 25"/>
          <p:cNvSpPr txBox="1"/>
          <p:nvPr/>
        </p:nvSpPr>
        <p:spPr>
          <a:xfrm>
            <a:off x="2867391" y="5085183"/>
            <a:ext cx="46679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err="1" smtClean="0"/>
              <a:t>lé</a:t>
            </a:r>
            <a:endParaRPr lang="cs-CZ" sz="2400" b="1" dirty="0"/>
          </a:p>
        </p:txBody>
      </p:sp>
      <p:sp>
        <p:nvSpPr>
          <p:cNvPr id="27" name="TextovéPole 26"/>
          <p:cNvSpPr txBox="1"/>
          <p:nvPr/>
        </p:nvSpPr>
        <p:spPr>
          <a:xfrm>
            <a:off x="977810" y="5085184"/>
            <a:ext cx="48603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err="1" smtClean="0"/>
              <a:t>ló</a:t>
            </a:r>
            <a:endParaRPr lang="cs-CZ" sz="2400" b="1" dirty="0"/>
          </a:p>
        </p:txBody>
      </p:sp>
      <p:sp>
        <p:nvSpPr>
          <p:cNvPr id="28" name="TextovéPole 27"/>
          <p:cNvSpPr txBox="1"/>
          <p:nvPr/>
        </p:nvSpPr>
        <p:spPr>
          <a:xfrm>
            <a:off x="5082266" y="5085184"/>
            <a:ext cx="49885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err="1" smtClean="0"/>
              <a:t>lů</a:t>
            </a:r>
            <a:endParaRPr lang="cs-CZ" sz="2400" b="1" dirty="0"/>
          </a:p>
        </p:txBody>
      </p:sp>
      <p:sp>
        <p:nvSpPr>
          <p:cNvPr id="29" name="TextovéPole 28"/>
          <p:cNvSpPr txBox="1"/>
          <p:nvPr/>
        </p:nvSpPr>
        <p:spPr>
          <a:xfrm>
            <a:off x="7319708" y="5085184"/>
            <a:ext cx="47320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err="1" smtClean="0"/>
              <a:t>lá</a:t>
            </a:r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val="42475186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939330557"/>
              </p:ext>
            </p:extLst>
          </p:nvPr>
        </p:nvGraphicFramePr>
        <p:xfrm>
          <a:off x="1763688" y="692696"/>
          <a:ext cx="5025780" cy="4878842"/>
        </p:xfrm>
        <a:graphic>
          <a:graphicData uri="http://schemas.openxmlformats.org/drawingml/2006/table">
            <a:tbl>
              <a:tblPr/>
              <a:tblGrid>
                <a:gridCol w="418815"/>
                <a:gridCol w="418815"/>
                <a:gridCol w="418815"/>
                <a:gridCol w="418815"/>
                <a:gridCol w="418815"/>
                <a:gridCol w="418815"/>
                <a:gridCol w="418815"/>
                <a:gridCol w="418815"/>
                <a:gridCol w="418815"/>
                <a:gridCol w="418815"/>
                <a:gridCol w="418815"/>
                <a:gridCol w="418815"/>
              </a:tblGrid>
              <a:tr h="358984">
                <a:tc>
                  <a:txBody>
                    <a:bodyPr/>
                    <a:lstStyle/>
                    <a:p>
                      <a:pPr algn="ctr" fontAlgn="b"/>
                      <a:r>
                        <a:rPr lang="cs-CZ" sz="900" b="0" i="0" u="none" strike="noStrike" dirty="0">
                          <a:effectLst/>
                          <a:latin typeface="Arial"/>
                        </a:rPr>
                        <a:t>Vybarvi:</a:t>
                      </a:r>
                    </a:p>
                  </a:txBody>
                  <a:tcPr marL="8975" marR="8975" marT="897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1D1B1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900" b="0" i="0" u="none" strike="noStrike">
                        <a:effectLst/>
                        <a:latin typeface="Arial"/>
                      </a:endParaRPr>
                    </a:p>
                  </a:txBody>
                  <a:tcPr marL="8975" marR="8975" marT="8975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1D1B1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300" b="0" i="0" u="none" strike="noStrike" dirty="0" smtClean="0">
                          <a:effectLst/>
                          <a:latin typeface="Bodoni MT"/>
                        </a:rPr>
                        <a:t>L</a:t>
                      </a:r>
                      <a:endParaRPr lang="cs-CZ" sz="2300" b="0" i="0" u="none" strike="noStrike" dirty="0">
                        <a:effectLst/>
                        <a:latin typeface="Bodoni MT"/>
                      </a:endParaRPr>
                    </a:p>
                  </a:txBody>
                  <a:tcPr marL="8975" marR="8975" marT="897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1D1B1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900" b="0" i="0" u="none" strike="noStrike">
                        <a:effectLst/>
                        <a:latin typeface="Arial"/>
                      </a:endParaRPr>
                    </a:p>
                  </a:txBody>
                  <a:tcPr marL="8975" marR="8975" marT="897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1D1B1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300" b="0" i="0" u="none" strike="noStrike">
                          <a:effectLst/>
                          <a:latin typeface="Bodoni MT"/>
                        </a:rPr>
                        <a:t>l</a:t>
                      </a:r>
                    </a:p>
                  </a:txBody>
                  <a:tcPr marL="8975" marR="8975" marT="897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1D1B1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79646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900" b="0" i="0" u="none" strike="noStrike">
                        <a:effectLst/>
                        <a:latin typeface="Arial"/>
                      </a:endParaRPr>
                    </a:p>
                  </a:txBody>
                  <a:tcPr marL="8975" marR="8975" marT="897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1D1B1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300" b="0" i="0" u="none" strike="noStrike">
                          <a:effectLst/>
                          <a:latin typeface="Bodoni MT"/>
                        </a:rPr>
                        <a:t>S</a:t>
                      </a:r>
                    </a:p>
                  </a:txBody>
                  <a:tcPr marL="8975" marR="8975" marT="897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1D1B1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900" b="0" i="0" u="none" strike="noStrike">
                        <a:effectLst/>
                        <a:latin typeface="Arial"/>
                      </a:endParaRPr>
                    </a:p>
                  </a:txBody>
                  <a:tcPr marL="8975" marR="8975" marT="897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1D1B1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300" b="0" i="0" u="none" strike="noStrike">
                          <a:effectLst/>
                          <a:latin typeface="Bodoni MT"/>
                        </a:rPr>
                        <a:t>s</a:t>
                      </a:r>
                    </a:p>
                  </a:txBody>
                  <a:tcPr marL="8975" marR="8975" marT="897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1D1B1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50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900" b="0" i="0" u="none" strike="noStrike">
                        <a:effectLst/>
                        <a:latin typeface="Arial"/>
                      </a:endParaRPr>
                    </a:p>
                  </a:txBody>
                  <a:tcPr marL="8975" marR="8975" marT="897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1D1B1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900" b="0" i="0" u="none" strike="noStrike">
                        <a:effectLst/>
                        <a:latin typeface="Arial"/>
                      </a:endParaRPr>
                    </a:p>
                  </a:txBody>
                  <a:tcPr marL="8975" marR="8975" marT="897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1D1B1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900" b="0" i="0" u="none" strike="noStrike">
                        <a:effectLst/>
                        <a:latin typeface="Arial"/>
                      </a:endParaRPr>
                    </a:p>
                  </a:txBody>
                  <a:tcPr marL="8975" marR="8975" marT="897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1D1B1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82318">
                <a:tc>
                  <a:txBody>
                    <a:bodyPr/>
                    <a:lstStyle/>
                    <a:p>
                      <a:pPr algn="l" fontAlgn="b"/>
                      <a:r>
                        <a:rPr lang="cs-CZ" sz="900" b="0" i="0" u="none" strike="noStrike">
                          <a:solidFill>
                            <a:srgbClr val="0F243E"/>
                          </a:solidFill>
                          <a:effectLst/>
                          <a:latin typeface="Arial"/>
                        </a:rPr>
                        <a:t> </a:t>
                      </a:r>
                    </a:p>
                  </a:txBody>
                  <a:tcPr marL="8975" marR="8975" marT="8975" marB="0" anchor="b">
                    <a:lnL w="6350" cap="flat" cmpd="sng" algn="ctr">
                      <a:solidFill>
                        <a:srgbClr val="1D1B1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1D1B1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 dirty="0">
                          <a:solidFill>
                            <a:srgbClr val="0F243E"/>
                          </a:solidFill>
                          <a:effectLst/>
                          <a:latin typeface="Bodoni MT"/>
                        </a:rPr>
                        <a:t>M</a:t>
                      </a:r>
                    </a:p>
                  </a:txBody>
                  <a:tcPr marL="8975" marR="8975" marT="897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1D1B1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>
                          <a:solidFill>
                            <a:srgbClr val="0F243E"/>
                          </a:solidFill>
                          <a:effectLst/>
                          <a:latin typeface="Bodoni MT"/>
                        </a:rPr>
                        <a:t>s</a:t>
                      </a:r>
                    </a:p>
                  </a:txBody>
                  <a:tcPr marL="8975" marR="8975" marT="897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1D1B1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900" b="0" i="0" u="none" strike="noStrike">
                          <a:solidFill>
                            <a:srgbClr val="0F243E"/>
                          </a:solidFill>
                          <a:effectLst/>
                          <a:latin typeface="Arial"/>
                        </a:rPr>
                        <a:t> </a:t>
                      </a:r>
                    </a:p>
                  </a:txBody>
                  <a:tcPr marL="8975" marR="8975" marT="897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1D1B1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300" b="0" i="0" u="none" strike="noStrike">
                          <a:solidFill>
                            <a:srgbClr val="0F243E"/>
                          </a:solidFill>
                          <a:effectLst/>
                          <a:latin typeface="Bodoni MT"/>
                        </a:rPr>
                        <a:t>l</a:t>
                      </a:r>
                    </a:p>
                  </a:txBody>
                  <a:tcPr marL="8975" marR="8975" marT="897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1D1B1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900" b="0" i="0" u="none" strike="noStrike">
                          <a:solidFill>
                            <a:srgbClr val="0F243E"/>
                          </a:solidFill>
                          <a:effectLst/>
                          <a:latin typeface="Arial"/>
                        </a:rPr>
                        <a:t> </a:t>
                      </a:r>
                    </a:p>
                  </a:txBody>
                  <a:tcPr marL="8975" marR="8975" marT="897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1D1B1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>
                          <a:solidFill>
                            <a:srgbClr val="0F243E"/>
                          </a:solidFill>
                          <a:effectLst/>
                          <a:latin typeface="Bodoni MT"/>
                        </a:rPr>
                        <a:t>M</a:t>
                      </a:r>
                    </a:p>
                  </a:txBody>
                  <a:tcPr marL="8975" marR="8975" marT="897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1D1B1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900" b="0" i="0" u="none" strike="noStrike">
                          <a:solidFill>
                            <a:srgbClr val="0F243E"/>
                          </a:solidFill>
                          <a:effectLst/>
                          <a:latin typeface="Arial"/>
                        </a:rPr>
                        <a:t> </a:t>
                      </a:r>
                    </a:p>
                  </a:txBody>
                  <a:tcPr marL="8975" marR="8975" marT="897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1D1B1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300" b="0" i="0" u="none" strike="noStrike">
                          <a:solidFill>
                            <a:srgbClr val="0F243E"/>
                          </a:solidFill>
                          <a:effectLst/>
                          <a:latin typeface="Bodoni MT"/>
                        </a:rPr>
                        <a:t>l</a:t>
                      </a:r>
                    </a:p>
                  </a:txBody>
                  <a:tcPr marL="8975" marR="8975" marT="897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1D1B1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300" b="0" i="0" u="none" strike="noStrike">
                          <a:solidFill>
                            <a:srgbClr val="0F243E"/>
                          </a:solidFill>
                          <a:effectLst/>
                          <a:latin typeface="Bodoni MT"/>
                        </a:rPr>
                        <a:t>L</a:t>
                      </a:r>
                    </a:p>
                  </a:txBody>
                  <a:tcPr marL="8975" marR="8975" marT="897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1D1B1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900" b="0" i="0" u="none" strike="noStrike">
                          <a:solidFill>
                            <a:srgbClr val="0F243E"/>
                          </a:solidFill>
                          <a:effectLst/>
                          <a:latin typeface="Arial"/>
                        </a:rPr>
                        <a:t> </a:t>
                      </a:r>
                    </a:p>
                  </a:txBody>
                  <a:tcPr marL="8975" marR="8975" marT="897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1D1B1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>
                          <a:solidFill>
                            <a:srgbClr val="0F243E"/>
                          </a:solidFill>
                          <a:effectLst/>
                          <a:latin typeface="Bodoni MT"/>
                        </a:rPr>
                        <a:t>M</a:t>
                      </a:r>
                    </a:p>
                  </a:txBody>
                  <a:tcPr marL="8975" marR="8975" marT="897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1D1B1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1D1B1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82318"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300" b="0" i="0" u="none" strike="noStrike">
                          <a:solidFill>
                            <a:srgbClr val="0F243E"/>
                          </a:solidFill>
                          <a:effectLst/>
                          <a:latin typeface="Bodoni MT"/>
                        </a:rPr>
                        <a:t>L</a:t>
                      </a:r>
                    </a:p>
                  </a:txBody>
                  <a:tcPr marL="8975" marR="8975" marT="8975" marB="0" anchor="ctr">
                    <a:lnL w="6350" cap="flat" cmpd="sng" algn="ctr">
                      <a:solidFill>
                        <a:srgbClr val="1D1B1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300" b="0" i="0" u="none" strike="noStrike">
                          <a:solidFill>
                            <a:srgbClr val="0F243E"/>
                          </a:solidFill>
                          <a:effectLst/>
                          <a:latin typeface="Arial"/>
                        </a:rPr>
                        <a:t> </a:t>
                      </a:r>
                    </a:p>
                  </a:txBody>
                  <a:tcPr marL="8975" marR="8975" marT="897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300" b="0" i="0" u="none" strike="noStrike">
                          <a:solidFill>
                            <a:srgbClr val="0F243E"/>
                          </a:solidFill>
                          <a:effectLst/>
                          <a:latin typeface="Bodoni MT"/>
                        </a:rPr>
                        <a:t>m</a:t>
                      </a:r>
                    </a:p>
                  </a:txBody>
                  <a:tcPr marL="8975" marR="8975" marT="897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300" b="0" i="0" u="none" strike="noStrike">
                          <a:solidFill>
                            <a:srgbClr val="0F243E"/>
                          </a:solidFill>
                          <a:effectLst/>
                          <a:latin typeface="Arial"/>
                        </a:rPr>
                        <a:t> </a:t>
                      </a:r>
                    </a:p>
                  </a:txBody>
                  <a:tcPr marL="8975" marR="8975" marT="897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300" b="0" i="0" u="none" strike="noStrike">
                          <a:solidFill>
                            <a:srgbClr val="0F243E"/>
                          </a:solidFill>
                          <a:effectLst/>
                          <a:latin typeface="Bodoni MT"/>
                        </a:rPr>
                        <a:t>P</a:t>
                      </a:r>
                    </a:p>
                  </a:txBody>
                  <a:tcPr marL="8975" marR="8975" marT="897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>
                          <a:solidFill>
                            <a:srgbClr val="0F243E"/>
                          </a:solidFill>
                          <a:effectLst/>
                          <a:latin typeface="Bodoni MT"/>
                        </a:rPr>
                        <a:t>s</a:t>
                      </a:r>
                    </a:p>
                  </a:txBody>
                  <a:tcPr marL="8975" marR="8975" marT="897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300" b="0" i="0" u="none" strike="noStrike">
                          <a:solidFill>
                            <a:srgbClr val="0F243E"/>
                          </a:solidFill>
                          <a:effectLst/>
                          <a:latin typeface="Arial"/>
                        </a:rPr>
                        <a:t> </a:t>
                      </a:r>
                    </a:p>
                  </a:txBody>
                  <a:tcPr marL="8975" marR="8975" marT="897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300" b="0" i="0" u="none" strike="noStrike">
                          <a:solidFill>
                            <a:srgbClr val="0F243E"/>
                          </a:solidFill>
                          <a:effectLst/>
                          <a:latin typeface="Bodoni MT"/>
                        </a:rPr>
                        <a:t>p</a:t>
                      </a:r>
                    </a:p>
                  </a:txBody>
                  <a:tcPr marL="8975" marR="8975" marT="897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300" b="0" i="0" u="none" strike="noStrike">
                          <a:solidFill>
                            <a:srgbClr val="0F243E"/>
                          </a:solidFill>
                          <a:effectLst/>
                          <a:latin typeface="Arial"/>
                        </a:rPr>
                        <a:t> </a:t>
                      </a:r>
                    </a:p>
                  </a:txBody>
                  <a:tcPr marL="8975" marR="8975" marT="897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300" b="0" i="0" u="none" strike="noStrike">
                          <a:solidFill>
                            <a:srgbClr val="0F243E"/>
                          </a:solidFill>
                          <a:effectLst/>
                          <a:latin typeface="Arial"/>
                        </a:rPr>
                        <a:t> </a:t>
                      </a:r>
                    </a:p>
                  </a:txBody>
                  <a:tcPr marL="8975" marR="8975" marT="897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300" b="0" i="0" u="none" strike="noStrike">
                          <a:solidFill>
                            <a:srgbClr val="0F243E"/>
                          </a:solidFill>
                          <a:effectLst/>
                          <a:latin typeface="Bodoni MT"/>
                        </a:rPr>
                        <a:t>m</a:t>
                      </a:r>
                    </a:p>
                  </a:txBody>
                  <a:tcPr marL="8975" marR="8975" marT="897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300" b="0" i="0" u="none" strike="noStrike">
                          <a:solidFill>
                            <a:srgbClr val="0F243E"/>
                          </a:solidFill>
                          <a:effectLst/>
                          <a:latin typeface="Arial"/>
                        </a:rPr>
                        <a:t> </a:t>
                      </a:r>
                    </a:p>
                  </a:txBody>
                  <a:tcPr marL="8975" marR="8975" marT="897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1D1B1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58984"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300" b="0" i="0" u="none" strike="noStrike">
                          <a:solidFill>
                            <a:srgbClr val="0F243E"/>
                          </a:solidFill>
                          <a:effectLst/>
                          <a:latin typeface="Arial"/>
                        </a:rPr>
                        <a:t> </a:t>
                      </a:r>
                    </a:p>
                  </a:txBody>
                  <a:tcPr marL="8975" marR="8975" marT="8975" marB="0" anchor="ctr">
                    <a:lnL w="6350" cap="flat" cmpd="sng" algn="ctr">
                      <a:solidFill>
                        <a:srgbClr val="1D1B1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300" b="0" i="0" u="none" strike="noStrike">
                          <a:solidFill>
                            <a:srgbClr val="0F243E"/>
                          </a:solidFill>
                          <a:effectLst/>
                          <a:latin typeface="Arial"/>
                        </a:rPr>
                        <a:t> </a:t>
                      </a:r>
                    </a:p>
                  </a:txBody>
                  <a:tcPr marL="8975" marR="8975" marT="897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300" b="0" i="0" u="none" strike="noStrike">
                          <a:solidFill>
                            <a:srgbClr val="0F243E"/>
                          </a:solidFill>
                          <a:effectLst/>
                          <a:latin typeface="Arial"/>
                        </a:rPr>
                        <a:t> </a:t>
                      </a:r>
                    </a:p>
                  </a:txBody>
                  <a:tcPr marL="8975" marR="8975" marT="897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300" b="0" i="0" u="none" strike="noStrike">
                          <a:solidFill>
                            <a:srgbClr val="0F243E"/>
                          </a:solidFill>
                          <a:effectLst/>
                          <a:latin typeface="Arial"/>
                        </a:rPr>
                        <a:t> </a:t>
                      </a:r>
                    </a:p>
                  </a:txBody>
                  <a:tcPr marL="8975" marR="8975" marT="897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300" b="0" i="0" u="none" strike="noStrike">
                          <a:solidFill>
                            <a:srgbClr val="0F243E"/>
                          </a:solidFill>
                          <a:effectLst/>
                          <a:latin typeface="Arial"/>
                        </a:rPr>
                        <a:t> </a:t>
                      </a:r>
                    </a:p>
                  </a:txBody>
                  <a:tcPr marL="8975" marR="8975" marT="897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300" b="0" i="0" u="none" strike="noStrike">
                          <a:solidFill>
                            <a:srgbClr val="0F243E"/>
                          </a:solidFill>
                          <a:effectLst/>
                          <a:latin typeface="Arial"/>
                        </a:rPr>
                        <a:t> </a:t>
                      </a:r>
                    </a:p>
                  </a:txBody>
                  <a:tcPr marL="8975" marR="8975" marT="897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300" b="0" i="0" u="none" strike="noStrike">
                          <a:solidFill>
                            <a:srgbClr val="0F243E"/>
                          </a:solidFill>
                          <a:effectLst/>
                          <a:latin typeface="Arial"/>
                        </a:rPr>
                        <a:t> </a:t>
                      </a:r>
                    </a:p>
                  </a:txBody>
                  <a:tcPr marL="8975" marR="8975" marT="897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300" b="0" i="0" u="none" strike="noStrike">
                          <a:solidFill>
                            <a:srgbClr val="0F243E"/>
                          </a:solidFill>
                          <a:effectLst/>
                          <a:latin typeface="Bodoni MT"/>
                        </a:rPr>
                        <a:t>l</a:t>
                      </a:r>
                    </a:p>
                  </a:txBody>
                  <a:tcPr marL="8975" marR="8975" marT="897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300" b="0" i="0" u="none" strike="noStrike">
                          <a:solidFill>
                            <a:srgbClr val="0F243E"/>
                          </a:solidFill>
                          <a:effectLst/>
                          <a:latin typeface="Arial"/>
                        </a:rPr>
                        <a:t> </a:t>
                      </a:r>
                    </a:p>
                  </a:txBody>
                  <a:tcPr marL="8975" marR="8975" marT="897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300" b="0" i="0" u="none" strike="noStrike">
                          <a:solidFill>
                            <a:srgbClr val="0F243E"/>
                          </a:solidFill>
                          <a:effectLst/>
                          <a:latin typeface="Bodoni MT"/>
                        </a:rPr>
                        <a:t>P</a:t>
                      </a:r>
                    </a:p>
                  </a:txBody>
                  <a:tcPr marL="8975" marR="8975" marT="897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300" b="0" i="0" u="none" strike="noStrike">
                          <a:solidFill>
                            <a:srgbClr val="0F243E"/>
                          </a:solidFill>
                          <a:effectLst/>
                          <a:latin typeface="Arial"/>
                        </a:rPr>
                        <a:t> </a:t>
                      </a:r>
                    </a:p>
                  </a:txBody>
                  <a:tcPr marL="8975" marR="8975" marT="897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300" b="0" i="0" u="none" strike="noStrike">
                          <a:solidFill>
                            <a:srgbClr val="0F243E"/>
                          </a:solidFill>
                          <a:effectLst/>
                          <a:latin typeface="Arial"/>
                        </a:rPr>
                        <a:t> </a:t>
                      </a:r>
                    </a:p>
                  </a:txBody>
                  <a:tcPr marL="8975" marR="8975" marT="897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1D1B1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82318"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300" b="0" i="0" u="none" strike="noStrike">
                          <a:solidFill>
                            <a:srgbClr val="0F243E"/>
                          </a:solidFill>
                          <a:effectLst/>
                          <a:latin typeface="Arial"/>
                        </a:rPr>
                        <a:t> </a:t>
                      </a:r>
                    </a:p>
                  </a:txBody>
                  <a:tcPr marL="8975" marR="8975" marT="8975" marB="0" anchor="ctr">
                    <a:lnL w="6350" cap="flat" cmpd="sng" algn="ctr">
                      <a:solidFill>
                        <a:srgbClr val="1D1B1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>
                          <a:solidFill>
                            <a:srgbClr val="0F243E"/>
                          </a:solidFill>
                          <a:effectLst/>
                          <a:latin typeface="Bodoni MT"/>
                        </a:rPr>
                        <a:t>M</a:t>
                      </a:r>
                    </a:p>
                  </a:txBody>
                  <a:tcPr marL="8975" marR="8975" marT="897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300" b="0" i="0" u="none" strike="noStrike">
                          <a:solidFill>
                            <a:srgbClr val="0F243E"/>
                          </a:solidFill>
                          <a:effectLst/>
                          <a:latin typeface="Bodoni MT"/>
                        </a:rPr>
                        <a:t>p</a:t>
                      </a:r>
                    </a:p>
                  </a:txBody>
                  <a:tcPr marL="8975" marR="8975" marT="897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300" b="0" i="0" u="none" strike="noStrike">
                          <a:solidFill>
                            <a:srgbClr val="0F243E"/>
                          </a:solidFill>
                          <a:effectLst/>
                          <a:latin typeface="Bodoni MT"/>
                        </a:rPr>
                        <a:t>L</a:t>
                      </a:r>
                    </a:p>
                  </a:txBody>
                  <a:tcPr marL="8975" marR="8975" marT="897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300" b="0" i="0" u="none" strike="noStrike">
                          <a:solidFill>
                            <a:srgbClr val="0F243E"/>
                          </a:solidFill>
                          <a:effectLst/>
                          <a:latin typeface="Arial"/>
                        </a:rPr>
                        <a:t> </a:t>
                      </a:r>
                    </a:p>
                  </a:txBody>
                  <a:tcPr marL="8975" marR="8975" marT="897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300" b="0" i="0" u="none" strike="noStrike">
                          <a:solidFill>
                            <a:srgbClr val="0F243E"/>
                          </a:solidFill>
                          <a:effectLst/>
                          <a:latin typeface="Arial"/>
                        </a:rPr>
                        <a:t> </a:t>
                      </a:r>
                    </a:p>
                  </a:txBody>
                  <a:tcPr marL="8975" marR="8975" marT="897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300" b="0" i="0" u="none" strike="noStrike">
                          <a:solidFill>
                            <a:srgbClr val="0F243E"/>
                          </a:solidFill>
                          <a:effectLst/>
                          <a:latin typeface="Bodoni MT"/>
                        </a:rPr>
                        <a:t>m</a:t>
                      </a:r>
                    </a:p>
                  </a:txBody>
                  <a:tcPr marL="8975" marR="8975" marT="897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300" b="0" i="0" u="none" strike="noStrike">
                          <a:solidFill>
                            <a:srgbClr val="0F243E"/>
                          </a:solidFill>
                          <a:effectLst/>
                          <a:latin typeface="Arial"/>
                        </a:rPr>
                        <a:t> </a:t>
                      </a:r>
                    </a:p>
                  </a:txBody>
                  <a:tcPr marL="8975" marR="8975" marT="897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300" b="0" i="0" u="none" strike="noStrike">
                          <a:solidFill>
                            <a:srgbClr val="0F243E"/>
                          </a:solidFill>
                          <a:effectLst/>
                          <a:latin typeface="Arial"/>
                        </a:rPr>
                        <a:t> </a:t>
                      </a:r>
                    </a:p>
                  </a:txBody>
                  <a:tcPr marL="8975" marR="8975" marT="897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300" b="0" i="0" u="none" strike="noStrike">
                          <a:solidFill>
                            <a:srgbClr val="0F243E"/>
                          </a:solidFill>
                          <a:effectLst/>
                          <a:latin typeface="Arial"/>
                        </a:rPr>
                        <a:t> </a:t>
                      </a:r>
                    </a:p>
                  </a:txBody>
                  <a:tcPr marL="8975" marR="8975" marT="897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>
                          <a:solidFill>
                            <a:srgbClr val="0F243E"/>
                          </a:solidFill>
                          <a:effectLst/>
                          <a:latin typeface="Bodoni MT"/>
                        </a:rPr>
                        <a:t>s</a:t>
                      </a:r>
                    </a:p>
                  </a:txBody>
                  <a:tcPr marL="8975" marR="8975" marT="897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300" b="0" i="0" u="none" strike="noStrike">
                          <a:solidFill>
                            <a:srgbClr val="0F243E"/>
                          </a:solidFill>
                          <a:effectLst/>
                          <a:latin typeface="Arial"/>
                        </a:rPr>
                        <a:t> </a:t>
                      </a:r>
                    </a:p>
                  </a:txBody>
                  <a:tcPr marL="8975" marR="8975" marT="897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1D1B1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82318"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300" b="0" i="0" u="none" strike="noStrike">
                          <a:solidFill>
                            <a:srgbClr val="0F243E"/>
                          </a:solidFill>
                          <a:effectLst/>
                          <a:latin typeface="Bodoni MT"/>
                        </a:rPr>
                        <a:t>l</a:t>
                      </a:r>
                    </a:p>
                  </a:txBody>
                  <a:tcPr marL="8975" marR="8975" marT="8975" marB="0" anchor="ctr">
                    <a:lnL w="6350" cap="flat" cmpd="sng" algn="ctr">
                      <a:solidFill>
                        <a:srgbClr val="1D1B1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300" b="0" i="0" u="none" strike="noStrike">
                          <a:solidFill>
                            <a:srgbClr val="0F243E"/>
                          </a:solidFill>
                          <a:effectLst/>
                          <a:latin typeface="Arial"/>
                        </a:rPr>
                        <a:t> </a:t>
                      </a:r>
                    </a:p>
                  </a:txBody>
                  <a:tcPr marL="8975" marR="8975" marT="897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300" b="0" i="0" u="none" strike="noStrike">
                          <a:solidFill>
                            <a:srgbClr val="0F243E"/>
                          </a:solidFill>
                          <a:effectLst/>
                          <a:latin typeface="Arial"/>
                        </a:rPr>
                        <a:t> </a:t>
                      </a:r>
                    </a:p>
                  </a:txBody>
                  <a:tcPr marL="8975" marR="8975" marT="897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300" b="0" i="0" u="none" strike="noStrike">
                          <a:solidFill>
                            <a:srgbClr val="0F243E"/>
                          </a:solidFill>
                          <a:effectLst/>
                          <a:latin typeface="Arial"/>
                        </a:rPr>
                        <a:t> </a:t>
                      </a:r>
                    </a:p>
                  </a:txBody>
                  <a:tcPr marL="8975" marR="8975" marT="897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300" b="0" i="0" u="none" strike="noStrike">
                          <a:solidFill>
                            <a:srgbClr val="0F243E"/>
                          </a:solidFill>
                          <a:effectLst/>
                          <a:latin typeface="Arial"/>
                        </a:rPr>
                        <a:t> </a:t>
                      </a:r>
                    </a:p>
                  </a:txBody>
                  <a:tcPr marL="8975" marR="8975" marT="897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400" b="0" i="0" u="none" strike="noStrike">
                          <a:solidFill>
                            <a:srgbClr val="0F243E"/>
                          </a:solidFill>
                          <a:effectLst/>
                          <a:latin typeface="Bodoni MT"/>
                        </a:rPr>
                        <a:t>S</a:t>
                      </a:r>
                    </a:p>
                  </a:txBody>
                  <a:tcPr marL="8975" marR="8975" marT="897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300" b="0" i="0" u="none" strike="noStrike">
                          <a:solidFill>
                            <a:srgbClr val="0F243E"/>
                          </a:solidFill>
                          <a:effectLst/>
                          <a:latin typeface="Arial"/>
                        </a:rPr>
                        <a:t> </a:t>
                      </a:r>
                    </a:p>
                  </a:txBody>
                  <a:tcPr marL="8975" marR="8975" marT="897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300" b="0" i="0" u="none" strike="noStrike">
                          <a:solidFill>
                            <a:srgbClr val="0F243E"/>
                          </a:solidFill>
                          <a:effectLst/>
                          <a:latin typeface="Arial"/>
                        </a:rPr>
                        <a:t> </a:t>
                      </a:r>
                    </a:p>
                  </a:txBody>
                  <a:tcPr marL="8975" marR="8975" marT="897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300" b="0" i="0" u="none" strike="noStrike">
                          <a:solidFill>
                            <a:srgbClr val="0F243E"/>
                          </a:solidFill>
                          <a:effectLst/>
                          <a:latin typeface="Bodoni MT"/>
                        </a:rPr>
                        <a:t>m</a:t>
                      </a:r>
                    </a:p>
                  </a:txBody>
                  <a:tcPr marL="8975" marR="8975" marT="897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300" b="0" i="0" u="none" strike="noStrike">
                          <a:solidFill>
                            <a:srgbClr val="0F243E"/>
                          </a:solidFill>
                          <a:effectLst/>
                          <a:latin typeface="Arial"/>
                        </a:rPr>
                        <a:t> </a:t>
                      </a:r>
                    </a:p>
                  </a:txBody>
                  <a:tcPr marL="8975" marR="8975" marT="897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300" b="0" i="0" u="none" strike="noStrike">
                          <a:solidFill>
                            <a:srgbClr val="0F243E"/>
                          </a:solidFill>
                          <a:effectLst/>
                          <a:latin typeface="Arial"/>
                        </a:rPr>
                        <a:t> </a:t>
                      </a:r>
                    </a:p>
                  </a:txBody>
                  <a:tcPr marL="8975" marR="8975" marT="897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300" b="0" i="0" u="none" strike="noStrike">
                          <a:solidFill>
                            <a:srgbClr val="0F243E"/>
                          </a:solidFill>
                          <a:effectLst/>
                          <a:latin typeface="Bodoni MT"/>
                        </a:rPr>
                        <a:t>l</a:t>
                      </a:r>
                    </a:p>
                  </a:txBody>
                  <a:tcPr marL="8975" marR="8975" marT="897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1D1B1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82318"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300" b="0" i="0" u="none" strike="noStrike">
                          <a:solidFill>
                            <a:srgbClr val="0F243E"/>
                          </a:solidFill>
                          <a:effectLst/>
                          <a:latin typeface="Bodoni MT"/>
                        </a:rPr>
                        <a:t>S</a:t>
                      </a:r>
                    </a:p>
                  </a:txBody>
                  <a:tcPr marL="8975" marR="8975" marT="8975" marB="0" anchor="ctr">
                    <a:lnL w="6350" cap="flat" cmpd="sng" algn="ctr">
                      <a:solidFill>
                        <a:srgbClr val="1D1B1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300" b="0" i="0" u="none" strike="noStrike">
                          <a:solidFill>
                            <a:srgbClr val="0F243E"/>
                          </a:solidFill>
                          <a:effectLst/>
                          <a:latin typeface="Arial"/>
                        </a:rPr>
                        <a:t> </a:t>
                      </a:r>
                    </a:p>
                  </a:txBody>
                  <a:tcPr marL="8975" marR="8975" marT="897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300" b="0" i="0" u="none" strike="noStrike">
                          <a:solidFill>
                            <a:srgbClr val="0F243E"/>
                          </a:solidFill>
                          <a:effectLst/>
                          <a:latin typeface="Bodoni MT"/>
                        </a:rPr>
                        <a:t>P</a:t>
                      </a:r>
                    </a:p>
                  </a:txBody>
                  <a:tcPr marL="8975" marR="8975" marT="897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300" b="0" i="0" u="none" strike="noStrike">
                          <a:solidFill>
                            <a:srgbClr val="0F243E"/>
                          </a:solidFill>
                          <a:effectLst/>
                          <a:latin typeface="Arial"/>
                        </a:rPr>
                        <a:t> </a:t>
                      </a:r>
                    </a:p>
                  </a:txBody>
                  <a:tcPr marL="8975" marR="8975" marT="897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>
                          <a:solidFill>
                            <a:srgbClr val="0F243E"/>
                          </a:solidFill>
                          <a:effectLst/>
                          <a:latin typeface="Bodoni MT"/>
                        </a:rPr>
                        <a:t>M</a:t>
                      </a:r>
                    </a:p>
                  </a:txBody>
                  <a:tcPr marL="8975" marR="8975" marT="897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300" b="0" i="0" u="none" strike="noStrike">
                          <a:solidFill>
                            <a:srgbClr val="0F243E"/>
                          </a:solidFill>
                          <a:effectLst/>
                          <a:latin typeface="Arial"/>
                        </a:rPr>
                        <a:t> </a:t>
                      </a:r>
                    </a:p>
                  </a:txBody>
                  <a:tcPr marL="8975" marR="8975" marT="897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300" b="0" i="0" u="none" strike="noStrike">
                          <a:solidFill>
                            <a:srgbClr val="0F243E"/>
                          </a:solidFill>
                          <a:effectLst/>
                          <a:latin typeface="Arial"/>
                        </a:rPr>
                        <a:t> </a:t>
                      </a:r>
                    </a:p>
                  </a:txBody>
                  <a:tcPr marL="8975" marR="8975" marT="897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300" b="0" i="0" u="none" strike="noStrike">
                          <a:solidFill>
                            <a:srgbClr val="0F243E"/>
                          </a:solidFill>
                          <a:effectLst/>
                          <a:latin typeface="Bodoni MT"/>
                        </a:rPr>
                        <a:t>p</a:t>
                      </a:r>
                    </a:p>
                  </a:txBody>
                  <a:tcPr marL="8975" marR="8975" marT="897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300" b="0" i="0" u="none" strike="noStrike">
                          <a:solidFill>
                            <a:srgbClr val="0F243E"/>
                          </a:solidFill>
                          <a:effectLst/>
                          <a:latin typeface="Arial"/>
                        </a:rPr>
                        <a:t> </a:t>
                      </a:r>
                    </a:p>
                  </a:txBody>
                  <a:tcPr marL="8975" marR="8975" marT="897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300" b="0" i="0" u="none" strike="noStrike">
                          <a:solidFill>
                            <a:srgbClr val="0F243E"/>
                          </a:solidFill>
                          <a:effectLst/>
                          <a:latin typeface="Arial"/>
                        </a:rPr>
                        <a:t> </a:t>
                      </a:r>
                    </a:p>
                  </a:txBody>
                  <a:tcPr marL="8975" marR="8975" marT="897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>
                          <a:solidFill>
                            <a:srgbClr val="0F243E"/>
                          </a:solidFill>
                          <a:effectLst/>
                          <a:latin typeface="Bodoni MT"/>
                        </a:rPr>
                        <a:t>M</a:t>
                      </a:r>
                    </a:p>
                  </a:txBody>
                  <a:tcPr marL="8975" marR="8975" marT="897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300" b="0" i="0" u="none" strike="noStrike">
                          <a:solidFill>
                            <a:srgbClr val="0F243E"/>
                          </a:solidFill>
                          <a:effectLst/>
                          <a:latin typeface="Arial"/>
                        </a:rPr>
                        <a:t> </a:t>
                      </a:r>
                    </a:p>
                  </a:txBody>
                  <a:tcPr marL="8975" marR="8975" marT="897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1D1B1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58984"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300" b="0" i="0" u="none" strike="noStrike">
                          <a:solidFill>
                            <a:srgbClr val="0F243E"/>
                          </a:solidFill>
                          <a:effectLst/>
                          <a:latin typeface="Arial"/>
                        </a:rPr>
                        <a:t> </a:t>
                      </a:r>
                    </a:p>
                  </a:txBody>
                  <a:tcPr marL="8975" marR="8975" marT="8975" marB="0" anchor="ctr">
                    <a:lnL w="6350" cap="flat" cmpd="sng" algn="ctr">
                      <a:solidFill>
                        <a:srgbClr val="1D1B1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300" b="0" i="0" u="none" strike="noStrike">
                          <a:solidFill>
                            <a:srgbClr val="0F243E"/>
                          </a:solidFill>
                          <a:effectLst/>
                          <a:latin typeface="Bodoni MT"/>
                        </a:rPr>
                        <a:t>l</a:t>
                      </a:r>
                    </a:p>
                  </a:txBody>
                  <a:tcPr marL="8975" marR="8975" marT="897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300" b="0" i="0" u="none" strike="noStrike">
                          <a:solidFill>
                            <a:srgbClr val="0F243E"/>
                          </a:solidFill>
                          <a:effectLst/>
                          <a:latin typeface="Arial"/>
                        </a:rPr>
                        <a:t> </a:t>
                      </a:r>
                    </a:p>
                  </a:txBody>
                  <a:tcPr marL="8975" marR="8975" marT="897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300" b="0" i="0" u="none" strike="noStrike">
                          <a:solidFill>
                            <a:srgbClr val="0F243E"/>
                          </a:solidFill>
                          <a:effectLst/>
                          <a:latin typeface="Arial"/>
                        </a:rPr>
                        <a:t> </a:t>
                      </a:r>
                    </a:p>
                  </a:txBody>
                  <a:tcPr marL="8975" marR="8975" marT="897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300" b="0" i="0" u="none" strike="noStrike">
                          <a:solidFill>
                            <a:srgbClr val="0F243E"/>
                          </a:solidFill>
                          <a:effectLst/>
                          <a:latin typeface="Bodoni MT"/>
                        </a:rPr>
                        <a:t>p</a:t>
                      </a:r>
                    </a:p>
                  </a:txBody>
                  <a:tcPr marL="8975" marR="8975" marT="897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300" b="0" i="0" u="none" strike="noStrike">
                          <a:solidFill>
                            <a:srgbClr val="0F243E"/>
                          </a:solidFill>
                          <a:effectLst/>
                          <a:latin typeface="Arial"/>
                        </a:rPr>
                        <a:t> </a:t>
                      </a:r>
                    </a:p>
                  </a:txBody>
                  <a:tcPr marL="8975" marR="8975" marT="897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300" b="0" i="0" u="none" strike="noStrike">
                          <a:solidFill>
                            <a:srgbClr val="0F243E"/>
                          </a:solidFill>
                          <a:effectLst/>
                          <a:latin typeface="Bodoni MT"/>
                        </a:rPr>
                        <a:t>P</a:t>
                      </a:r>
                    </a:p>
                  </a:txBody>
                  <a:tcPr marL="8975" marR="8975" marT="897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300" b="0" i="0" u="none" strike="noStrike">
                          <a:solidFill>
                            <a:srgbClr val="0F243E"/>
                          </a:solidFill>
                          <a:effectLst/>
                          <a:latin typeface="Arial"/>
                        </a:rPr>
                        <a:t> </a:t>
                      </a:r>
                    </a:p>
                  </a:txBody>
                  <a:tcPr marL="8975" marR="8975" marT="897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300" b="0" i="0" u="none" strike="noStrike">
                          <a:solidFill>
                            <a:srgbClr val="0F243E"/>
                          </a:solidFill>
                          <a:effectLst/>
                          <a:latin typeface="Bodoni MT"/>
                        </a:rPr>
                        <a:t>L</a:t>
                      </a:r>
                    </a:p>
                  </a:txBody>
                  <a:tcPr marL="8975" marR="8975" marT="897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300" b="0" i="0" u="none" strike="noStrike">
                          <a:solidFill>
                            <a:srgbClr val="0F243E"/>
                          </a:solidFill>
                          <a:effectLst/>
                          <a:latin typeface="Arial"/>
                        </a:rPr>
                        <a:t> </a:t>
                      </a:r>
                    </a:p>
                  </a:txBody>
                  <a:tcPr marL="8975" marR="8975" marT="897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300" b="0" i="0" u="none" strike="noStrike">
                          <a:solidFill>
                            <a:srgbClr val="0F243E"/>
                          </a:solidFill>
                          <a:effectLst/>
                          <a:latin typeface="Arial"/>
                        </a:rPr>
                        <a:t> </a:t>
                      </a:r>
                    </a:p>
                  </a:txBody>
                  <a:tcPr marL="8975" marR="8975" marT="897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300" b="0" i="0" u="none" strike="noStrike">
                          <a:solidFill>
                            <a:srgbClr val="0F243E"/>
                          </a:solidFill>
                          <a:effectLst/>
                          <a:latin typeface="Arial"/>
                        </a:rPr>
                        <a:t> </a:t>
                      </a:r>
                    </a:p>
                  </a:txBody>
                  <a:tcPr marL="8975" marR="8975" marT="897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1D1B1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82318"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>
                          <a:solidFill>
                            <a:srgbClr val="0F243E"/>
                          </a:solidFill>
                          <a:effectLst/>
                          <a:latin typeface="Bodoni MT"/>
                        </a:rPr>
                        <a:t>M</a:t>
                      </a:r>
                    </a:p>
                  </a:txBody>
                  <a:tcPr marL="8975" marR="8975" marT="8975" marB="0" anchor="b">
                    <a:lnL w="6350" cap="flat" cmpd="sng" algn="ctr">
                      <a:solidFill>
                        <a:srgbClr val="1D1B1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300" b="0" i="0" u="none" strike="noStrike">
                          <a:solidFill>
                            <a:srgbClr val="0F243E"/>
                          </a:solidFill>
                          <a:effectLst/>
                          <a:latin typeface="Arial"/>
                        </a:rPr>
                        <a:t> </a:t>
                      </a:r>
                    </a:p>
                  </a:txBody>
                  <a:tcPr marL="8975" marR="8975" marT="897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 dirty="0">
                          <a:solidFill>
                            <a:srgbClr val="0F243E"/>
                          </a:solidFill>
                          <a:effectLst/>
                          <a:latin typeface="Bodoni MT"/>
                        </a:rPr>
                        <a:t>s</a:t>
                      </a:r>
                    </a:p>
                  </a:txBody>
                  <a:tcPr marL="8975" marR="8975" marT="897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300" b="0" i="0" u="none" strike="noStrike">
                          <a:solidFill>
                            <a:srgbClr val="0F243E"/>
                          </a:solidFill>
                          <a:effectLst/>
                          <a:latin typeface="Bodoni MT"/>
                        </a:rPr>
                        <a:t>m</a:t>
                      </a:r>
                    </a:p>
                  </a:txBody>
                  <a:tcPr marL="8975" marR="8975" marT="897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300" b="0" i="0" u="none" strike="noStrike">
                          <a:solidFill>
                            <a:srgbClr val="0F243E"/>
                          </a:solidFill>
                          <a:effectLst/>
                          <a:latin typeface="Arial"/>
                        </a:rPr>
                        <a:t> </a:t>
                      </a:r>
                    </a:p>
                  </a:txBody>
                  <a:tcPr marL="8975" marR="8975" marT="897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300" b="0" i="0" u="none" strike="noStrike">
                          <a:solidFill>
                            <a:srgbClr val="0F243E"/>
                          </a:solidFill>
                          <a:effectLst/>
                          <a:latin typeface="Bodoni MT"/>
                        </a:rPr>
                        <a:t>l</a:t>
                      </a:r>
                    </a:p>
                  </a:txBody>
                  <a:tcPr marL="8975" marR="8975" marT="897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300" b="0" i="0" u="none" strike="noStrike">
                          <a:solidFill>
                            <a:srgbClr val="0F243E"/>
                          </a:solidFill>
                          <a:effectLst/>
                          <a:latin typeface="Arial"/>
                        </a:rPr>
                        <a:t> </a:t>
                      </a:r>
                    </a:p>
                  </a:txBody>
                  <a:tcPr marL="8975" marR="8975" marT="897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300" b="0" i="0" u="none" strike="noStrike">
                          <a:solidFill>
                            <a:srgbClr val="0F243E"/>
                          </a:solidFill>
                          <a:effectLst/>
                          <a:latin typeface="Bodoni MT"/>
                        </a:rPr>
                        <a:t>S</a:t>
                      </a:r>
                    </a:p>
                  </a:txBody>
                  <a:tcPr marL="8975" marR="8975" marT="897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300" b="0" i="0" u="none" strike="noStrike">
                          <a:solidFill>
                            <a:srgbClr val="0F243E"/>
                          </a:solidFill>
                          <a:effectLst/>
                          <a:latin typeface="Arial"/>
                        </a:rPr>
                        <a:t> </a:t>
                      </a:r>
                    </a:p>
                  </a:txBody>
                  <a:tcPr marL="8975" marR="8975" marT="897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300" b="0" i="0" u="none" strike="noStrike">
                          <a:solidFill>
                            <a:srgbClr val="0F243E"/>
                          </a:solidFill>
                          <a:effectLst/>
                          <a:latin typeface="Arial"/>
                        </a:rPr>
                        <a:t> </a:t>
                      </a:r>
                    </a:p>
                  </a:txBody>
                  <a:tcPr marL="8975" marR="8975" marT="897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300" b="0" i="0" u="none" strike="noStrike">
                          <a:solidFill>
                            <a:srgbClr val="0F243E"/>
                          </a:solidFill>
                          <a:effectLst/>
                          <a:latin typeface="Bodoni MT"/>
                        </a:rPr>
                        <a:t>P</a:t>
                      </a:r>
                    </a:p>
                  </a:txBody>
                  <a:tcPr marL="8975" marR="8975" marT="897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300" b="0" i="0" u="none" strike="noStrike">
                          <a:solidFill>
                            <a:srgbClr val="0F243E"/>
                          </a:solidFill>
                          <a:effectLst/>
                          <a:latin typeface="Arial"/>
                        </a:rPr>
                        <a:t> </a:t>
                      </a:r>
                    </a:p>
                  </a:txBody>
                  <a:tcPr marL="8975" marR="8975" marT="897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1D1B1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82318"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300" b="0" i="0" u="none" strike="noStrike">
                          <a:solidFill>
                            <a:srgbClr val="0F243E"/>
                          </a:solidFill>
                          <a:effectLst/>
                          <a:latin typeface="Arial"/>
                        </a:rPr>
                        <a:t> </a:t>
                      </a:r>
                    </a:p>
                  </a:txBody>
                  <a:tcPr marL="8975" marR="8975" marT="8975" marB="0" anchor="ctr">
                    <a:lnL w="6350" cap="flat" cmpd="sng" algn="ctr">
                      <a:solidFill>
                        <a:srgbClr val="1D1B1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300" b="0" i="0" u="none" strike="noStrike">
                          <a:solidFill>
                            <a:srgbClr val="0F243E"/>
                          </a:solidFill>
                          <a:effectLst/>
                          <a:latin typeface="Bodoni MT"/>
                        </a:rPr>
                        <a:t>p</a:t>
                      </a:r>
                    </a:p>
                  </a:txBody>
                  <a:tcPr marL="8975" marR="8975" marT="897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300" b="0" i="0" u="none" strike="noStrike">
                          <a:solidFill>
                            <a:srgbClr val="0F243E"/>
                          </a:solidFill>
                          <a:effectLst/>
                          <a:latin typeface="Arial"/>
                        </a:rPr>
                        <a:t> </a:t>
                      </a:r>
                    </a:p>
                  </a:txBody>
                  <a:tcPr marL="8975" marR="8975" marT="897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300" b="0" i="0" u="none" strike="noStrike">
                          <a:solidFill>
                            <a:srgbClr val="0F243E"/>
                          </a:solidFill>
                          <a:effectLst/>
                          <a:latin typeface="Arial"/>
                        </a:rPr>
                        <a:t> </a:t>
                      </a:r>
                    </a:p>
                  </a:txBody>
                  <a:tcPr marL="8975" marR="8975" marT="897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300" b="0" i="0" u="none" strike="noStrike">
                          <a:solidFill>
                            <a:srgbClr val="0F243E"/>
                          </a:solidFill>
                          <a:effectLst/>
                          <a:latin typeface="Bodoni MT"/>
                        </a:rPr>
                        <a:t>S</a:t>
                      </a:r>
                    </a:p>
                  </a:txBody>
                  <a:tcPr marL="8975" marR="8975" marT="897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300" b="0" i="0" u="none" strike="noStrike">
                          <a:solidFill>
                            <a:srgbClr val="0F243E"/>
                          </a:solidFill>
                          <a:effectLst/>
                          <a:latin typeface="Arial"/>
                        </a:rPr>
                        <a:t> </a:t>
                      </a:r>
                    </a:p>
                  </a:txBody>
                  <a:tcPr marL="8975" marR="8975" marT="897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>
                          <a:solidFill>
                            <a:srgbClr val="0F243E"/>
                          </a:solidFill>
                          <a:effectLst/>
                          <a:latin typeface="Bodoni MT"/>
                        </a:rPr>
                        <a:t>M</a:t>
                      </a:r>
                    </a:p>
                  </a:txBody>
                  <a:tcPr marL="8975" marR="8975" marT="897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300" b="0" i="0" u="none" strike="noStrike">
                          <a:solidFill>
                            <a:srgbClr val="0F243E"/>
                          </a:solidFill>
                          <a:effectLst/>
                          <a:latin typeface="Arial"/>
                        </a:rPr>
                        <a:t> </a:t>
                      </a:r>
                    </a:p>
                  </a:txBody>
                  <a:tcPr marL="8975" marR="8975" marT="897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300" b="0" i="0" u="none" strike="noStrike">
                          <a:solidFill>
                            <a:srgbClr val="0F243E"/>
                          </a:solidFill>
                          <a:effectLst/>
                          <a:latin typeface="Arial"/>
                        </a:rPr>
                        <a:t> </a:t>
                      </a:r>
                    </a:p>
                  </a:txBody>
                  <a:tcPr marL="8975" marR="8975" marT="897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300" b="0" i="0" u="none" strike="noStrike">
                          <a:solidFill>
                            <a:srgbClr val="0F243E"/>
                          </a:solidFill>
                          <a:effectLst/>
                          <a:latin typeface="Bodoni MT"/>
                        </a:rPr>
                        <a:t>m</a:t>
                      </a:r>
                    </a:p>
                  </a:txBody>
                  <a:tcPr marL="8975" marR="8975" marT="897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300" b="0" i="0" u="none" strike="noStrike">
                          <a:solidFill>
                            <a:srgbClr val="0F243E"/>
                          </a:solidFill>
                          <a:effectLst/>
                          <a:latin typeface="Arial"/>
                        </a:rPr>
                        <a:t> </a:t>
                      </a:r>
                    </a:p>
                  </a:txBody>
                  <a:tcPr marL="8975" marR="8975" marT="897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300" b="0" i="0" u="none" strike="noStrike">
                          <a:solidFill>
                            <a:srgbClr val="0F243E"/>
                          </a:solidFill>
                          <a:effectLst/>
                          <a:latin typeface="Arial"/>
                        </a:rPr>
                        <a:t> </a:t>
                      </a:r>
                    </a:p>
                  </a:txBody>
                  <a:tcPr marL="8975" marR="8975" marT="897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1D1B1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58984"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300" b="0" i="0" u="none" strike="noStrike">
                          <a:solidFill>
                            <a:srgbClr val="0F243E"/>
                          </a:solidFill>
                          <a:effectLst/>
                          <a:latin typeface="Bodoni MT"/>
                        </a:rPr>
                        <a:t>m</a:t>
                      </a:r>
                    </a:p>
                  </a:txBody>
                  <a:tcPr marL="8975" marR="8975" marT="8975" marB="0" anchor="ctr">
                    <a:lnL w="6350" cap="flat" cmpd="sng" algn="ctr">
                      <a:solidFill>
                        <a:srgbClr val="1D1B1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300" b="0" i="0" u="none" strike="noStrike">
                          <a:solidFill>
                            <a:srgbClr val="0F243E"/>
                          </a:solidFill>
                          <a:effectLst/>
                          <a:latin typeface="Bodoni MT"/>
                        </a:rPr>
                        <a:t>P</a:t>
                      </a:r>
                    </a:p>
                  </a:txBody>
                  <a:tcPr marL="8975" marR="8975" marT="897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300" b="0" i="0" u="none" strike="noStrike">
                          <a:solidFill>
                            <a:srgbClr val="0F243E"/>
                          </a:solidFill>
                          <a:effectLst/>
                          <a:latin typeface="Bodoni MT"/>
                        </a:rPr>
                        <a:t>l</a:t>
                      </a:r>
                    </a:p>
                  </a:txBody>
                  <a:tcPr marL="8975" marR="8975" marT="897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300" b="0" i="0" u="none" strike="noStrike">
                          <a:solidFill>
                            <a:srgbClr val="0F243E"/>
                          </a:solidFill>
                          <a:effectLst/>
                          <a:latin typeface="Arial"/>
                        </a:rPr>
                        <a:t> </a:t>
                      </a:r>
                    </a:p>
                  </a:txBody>
                  <a:tcPr marL="8975" marR="8975" marT="897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300" b="0" i="0" u="none" strike="noStrike">
                          <a:solidFill>
                            <a:srgbClr val="0F243E"/>
                          </a:solidFill>
                          <a:effectLst/>
                          <a:latin typeface="Arial"/>
                        </a:rPr>
                        <a:t> </a:t>
                      </a:r>
                    </a:p>
                  </a:txBody>
                  <a:tcPr marL="8975" marR="8975" marT="897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300" b="0" i="0" u="none" strike="noStrike">
                          <a:solidFill>
                            <a:srgbClr val="0F243E"/>
                          </a:solidFill>
                          <a:effectLst/>
                          <a:latin typeface="Bodoni MT"/>
                        </a:rPr>
                        <a:t>p</a:t>
                      </a:r>
                    </a:p>
                  </a:txBody>
                  <a:tcPr marL="8975" marR="8975" marT="897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300" b="0" i="0" u="none" strike="noStrike">
                          <a:solidFill>
                            <a:srgbClr val="0F243E"/>
                          </a:solidFill>
                          <a:effectLst/>
                          <a:latin typeface="Arial"/>
                        </a:rPr>
                        <a:t> </a:t>
                      </a:r>
                    </a:p>
                  </a:txBody>
                  <a:tcPr marL="8975" marR="8975" marT="897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300" b="0" i="0" u="none" strike="noStrike">
                          <a:solidFill>
                            <a:srgbClr val="0F243E"/>
                          </a:solidFill>
                          <a:effectLst/>
                          <a:latin typeface="Arial"/>
                        </a:rPr>
                        <a:t> </a:t>
                      </a:r>
                    </a:p>
                  </a:txBody>
                  <a:tcPr marL="8975" marR="8975" marT="897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300" b="0" i="0" u="none" strike="noStrike">
                          <a:solidFill>
                            <a:srgbClr val="0F243E"/>
                          </a:solidFill>
                          <a:effectLst/>
                          <a:latin typeface="Arial"/>
                        </a:rPr>
                        <a:t> </a:t>
                      </a:r>
                    </a:p>
                  </a:txBody>
                  <a:tcPr marL="8975" marR="8975" marT="897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300" b="0" i="0" u="none" strike="noStrike">
                          <a:solidFill>
                            <a:srgbClr val="0F243E"/>
                          </a:solidFill>
                          <a:effectLst/>
                          <a:latin typeface="Arial"/>
                        </a:rPr>
                        <a:t> </a:t>
                      </a:r>
                    </a:p>
                  </a:txBody>
                  <a:tcPr marL="8975" marR="8975" marT="897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300" b="0" i="0" u="none" strike="noStrike">
                          <a:solidFill>
                            <a:srgbClr val="0F243E"/>
                          </a:solidFill>
                          <a:effectLst/>
                          <a:latin typeface="Arial"/>
                        </a:rPr>
                        <a:t> </a:t>
                      </a:r>
                    </a:p>
                  </a:txBody>
                  <a:tcPr marL="8975" marR="8975" marT="897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300" b="0" i="0" u="none" strike="noStrike">
                          <a:solidFill>
                            <a:srgbClr val="0F243E"/>
                          </a:solidFill>
                          <a:effectLst/>
                          <a:latin typeface="Bodoni MT"/>
                        </a:rPr>
                        <a:t>L</a:t>
                      </a:r>
                    </a:p>
                  </a:txBody>
                  <a:tcPr marL="8975" marR="8975" marT="897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1D1B1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82318"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300" b="0" i="0" u="none" strike="noStrike">
                          <a:solidFill>
                            <a:srgbClr val="0F243E"/>
                          </a:solidFill>
                          <a:effectLst/>
                          <a:latin typeface="Arial"/>
                        </a:rPr>
                        <a:t> </a:t>
                      </a:r>
                    </a:p>
                  </a:txBody>
                  <a:tcPr marL="8975" marR="8975" marT="8975" marB="0" anchor="ctr">
                    <a:lnL w="6350" cap="flat" cmpd="sng" algn="ctr">
                      <a:solidFill>
                        <a:srgbClr val="1D1B1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300" b="0" i="0" u="none" strike="noStrike">
                          <a:solidFill>
                            <a:srgbClr val="0F243E"/>
                          </a:solidFill>
                          <a:effectLst/>
                          <a:latin typeface="Arial"/>
                        </a:rPr>
                        <a:t> </a:t>
                      </a:r>
                    </a:p>
                  </a:txBody>
                  <a:tcPr marL="8975" marR="8975" marT="897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300" b="0" i="0" u="none" strike="noStrike">
                          <a:solidFill>
                            <a:srgbClr val="0F243E"/>
                          </a:solidFill>
                          <a:effectLst/>
                          <a:latin typeface="Arial"/>
                        </a:rPr>
                        <a:t> </a:t>
                      </a:r>
                    </a:p>
                  </a:txBody>
                  <a:tcPr marL="8975" marR="8975" marT="897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300" b="0" i="0" u="none" strike="noStrike">
                          <a:solidFill>
                            <a:srgbClr val="0F243E"/>
                          </a:solidFill>
                          <a:effectLst/>
                          <a:latin typeface="Arial"/>
                        </a:rPr>
                        <a:t> </a:t>
                      </a:r>
                    </a:p>
                  </a:txBody>
                  <a:tcPr marL="8975" marR="8975" marT="897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300" b="0" i="0" u="none" strike="noStrike">
                          <a:solidFill>
                            <a:srgbClr val="0F243E"/>
                          </a:solidFill>
                          <a:effectLst/>
                          <a:latin typeface="Bodoni MT"/>
                        </a:rPr>
                        <a:t>m</a:t>
                      </a:r>
                    </a:p>
                  </a:txBody>
                  <a:tcPr marL="8975" marR="8975" marT="897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300" b="0" i="0" u="none" strike="noStrike">
                          <a:solidFill>
                            <a:srgbClr val="0F243E"/>
                          </a:solidFill>
                          <a:effectLst/>
                          <a:latin typeface="Arial"/>
                        </a:rPr>
                        <a:t> </a:t>
                      </a:r>
                    </a:p>
                  </a:txBody>
                  <a:tcPr marL="8975" marR="8975" marT="897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>
                          <a:solidFill>
                            <a:srgbClr val="0F243E"/>
                          </a:solidFill>
                          <a:effectLst/>
                          <a:latin typeface="Bodoni MT"/>
                        </a:rPr>
                        <a:t>s</a:t>
                      </a:r>
                    </a:p>
                  </a:txBody>
                  <a:tcPr marL="8975" marR="8975" marT="897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300" b="0" i="0" u="none" strike="noStrike">
                          <a:solidFill>
                            <a:srgbClr val="0F243E"/>
                          </a:solidFill>
                          <a:effectLst/>
                          <a:latin typeface="Bodoni MT"/>
                        </a:rPr>
                        <a:t>l</a:t>
                      </a:r>
                    </a:p>
                  </a:txBody>
                  <a:tcPr marL="8975" marR="8975" marT="897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300" b="0" i="0" u="none" strike="noStrike">
                          <a:solidFill>
                            <a:srgbClr val="0F243E"/>
                          </a:solidFill>
                          <a:effectLst/>
                          <a:latin typeface="Arial"/>
                        </a:rPr>
                        <a:t> </a:t>
                      </a:r>
                    </a:p>
                  </a:txBody>
                  <a:tcPr marL="8975" marR="8975" marT="897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300" b="0" i="0" u="none" strike="noStrike">
                          <a:solidFill>
                            <a:srgbClr val="0F243E"/>
                          </a:solidFill>
                          <a:effectLst/>
                          <a:latin typeface="Bodoni MT"/>
                        </a:rPr>
                        <a:t>m</a:t>
                      </a:r>
                    </a:p>
                  </a:txBody>
                  <a:tcPr marL="8975" marR="8975" marT="897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300" b="0" i="0" u="none" strike="noStrike">
                          <a:solidFill>
                            <a:srgbClr val="0F243E"/>
                          </a:solidFill>
                          <a:effectLst/>
                          <a:latin typeface="Arial"/>
                        </a:rPr>
                        <a:t> </a:t>
                      </a:r>
                    </a:p>
                  </a:txBody>
                  <a:tcPr marL="8975" marR="8975" marT="897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300" b="0" i="0" u="none" strike="noStrike">
                          <a:solidFill>
                            <a:srgbClr val="0F243E"/>
                          </a:solidFill>
                          <a:effectLst/>
                          <a:latin typeface="Arial"/>
                        </a:rPr>
                        <a:t> </a:t>
                      </a:r>
                    </a:p>
                  </a:txBody>
                  <a:tcPr marL="8975" marR="8975" marT="897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1D1B1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82318"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>
                          <a:solidFill>
                            <a:srgbClr val="0F243E"/>
                          </a:solidFill>
                          <a:effectLst/>
                          <a:latin typeface="Bodoni MT"/>
                        </a:rPr>
                        <a:t>s</a:t>
                      </a:r>
                    </a:p>
                  </a:txBody>
                  <a:tcPr marL="8975" marR="8975" marT="8975" marB="0" anchor="b">
                    <a:lnL w="6350" cap="flat" cmpd="sng" algn="ctr">
                      <a:solidFill>
                        <a:srgbClr val="1D1B1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300" b="0" i="0" u="none" strike="noStrike">
                          <a:solidFill>
                            <a:srgbClr val="0F243E"/>
                          </a:solidFill>
                          <a:effectLst/>
                          <a:latin typeface="Bodoni MT"/>
                        </a:rPr>
                        <a:t>L</a:t>
                      </a:r>
                    </a:p>
                  </a:txBody>
                  <a:tcPr marL="8975" marR="8975" marT="897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300" b="0" i="0" u="none" strike="noStrike">
                          <a:solidFill>
                            <a:srgbClr val="0F243E"/>
                          </a:solidFill>
                          <a:effectLst/>
                          <a:latin typeface="Arial"/>
                        </a:rPr>
                        <a:t> </a:t>
                      </a:r>
                    </a:p>
                  </a:txBody>
                  <a:tcPr marL="8975" marR="8975" marT="897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>
                          <a:solidFill>
                            <a:srgbClr val="0F243E"/>
                          </a:solidFill>
                          <a:effectLst/>
                          <a:latin typeface="Bodoni MT"/>
                        </a:rPr>
                        <a:t>M</a:t>
                      </a:r>
                    </a:p>
                  </a:txBody>
                  <a:tcPr marL="8975" marR="8975" marT="897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300" b="0" i="0" u="none" strike="noStrike">
                          <a:solidFill>
                            <a:srgbClr val="0F243E"/>
                          </a:solidFill>
                          <a:effectLst/>
                          <a:latin typeface="Arial"/>
                        </a:rPr>
                        <a:t> </a:t>
                      </a:r>
                    </a:p>
                  </a:txBody>
                  <a:tcPr marL="8975" marR="8975" marT="897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300" b="0" i="0" u="none" strike="noStrike">
                          <a:solidFill>
                            <a:srgbClr val="0F243E"/>
                          </a:solidFill>
                          <a:effectLst/>
                          <a:latin typeface="Bodoni MT"/>
                        </a:rPr>
                        <a:t>L</a:t>
                      </a:r>
                    </a:p>
                  </a:txBody>
                  <a:tcPr marL="8975" marR="8975" marT="897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300" b="0" i="0" u="none" strike="noStrike">
                          <a:solidFill>
                            <a:srgbClr val="0F243E"/>
                          </a:solidFill>
                          <a:effectLst/>
                          <a:latin typeface="Arial"/>
                        </a:rPr>
                        <a:t> </a:t>
                      </a:r>
                    </a:p>
                  </a:txBody>
                  <a:tcPr marL="8975" marR="8975" marT="897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300" b="0" i="0" u="none" strike="noStrike">
                          <a:solidFill>
                            <a:srgbClr val="0F243E"/>
                          </a:solidFill>
                          <a:effectLst/>
                          <a:latin typeface="Arial"/>
                        </a:rPr>
                        <a:t> </a:t>
                      </a:r>
                    </a:p>
                  </a:txBody>
                  <a:tcPr marL="8975" marR="8975" marT="897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300" b="0" i="0" u="none" strike="noStrike">
                          <a:solidFill>
                            <a:srgbClr val="0F243E"/>
                          </a:solidFill>
                          <a:effectLst/>
                          <a:latin typeface="Bodoni MT"/>
                        </a:rPr>
                        <a:t>S</a:t>
                      </a:r>
                    </a:p>
                  </a:txBody>
                  <a:tcPr marL="8975" marR="8975" marT="897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300" b="0" i="0" u="none" strike="noStrike">
                          <a:solidFill>
                            <a:srgbClr val="0F243E"/>
                          </a:solidFill>
                          <a:effectLst/>
                          <a:latin typeface="Arial"/>
                        </a:rPr>
                        <a:t> </a:t>
                      </a:r>
                    </a:p>
                  </a:txBody>
                  <a:tcPr marL="8975" marR="8975" marT="897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300" b="0" i="0" u="none" strike="noStrike">
                          <a:solidFill>
                            <a:srgbClr val="0F243E"/>
                          </a:solidFill>
                          <a:effectLst/>
                          <a:latin typeface="Bodoni MT"/>
                        </a:rPr>
                        <a:t>p</a:t>
                      </a:r>
                    </a:p>
                  </a:txBody>
                  <a:tcPr marL="8975" marR="8975" marT="897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 dirty="0">
                          <a:solidFill>
                            <a:srgbClr val="0F243E"/>
                          </a:solidFill>
                          <a:effectLst/>
                          <a:latin typeface="Bodoni MT"/>
                        </a:rPr>
                        <a:t>M</a:t>
                      </a:r>
                    </a:p>
                  </a:txBody>
                  <a:tcPr marL="8975" marR="8975" marT="897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1D1B1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231463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403648" y="46435"/>
            <a:ext cx="5430366" cy="646330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dirty="0"/>
              <a:t>Mm</a:t>
            </a:r>
            <a:r>
              <a:rPr lang="cs-CZ" dirty="0"/>
              <a:t>        </a:t>
            </a:r>
            <a:r>
              <a:rPr lang="cs-CZ" b="1" dirty="0"/>
              <a:t>L </a:t>
            </a:r>
            <a:r>
              <a:rPr lang="cs-CZ" b="1" dirty="0" err="1"/>
              <a:t>l</a:t>
            </a:r>
            <a:r>
              <a:rPr lang="cs-CZ" dirty="0"/>
              <a:t>            </a:t>
            </a:r>
            <a:r>
              <a:rPr lang="cs-CZ" b="1" dirty="0"/>
              <a:t>V </a:t>
            </a:r>
            <a:r>
              <a:rPr lang="cs-CZ" b="1" dirty="0" err="1"/>
              <a:t>v</a:t>
            </a:r>
            <a:endParaRPr lang="cs-CZ" dirty="0"/>
          </a:p>
          <a:p>
            <a:r>
              <a:rPr lang="cs-CZ" dirty="0"/>
              <a:t> </a:t>
            </a:r>
          </a:p>
          <a:p>
            <a:r>
              <a:rPr lang="cs-CZ" dirty="0" err="1"/>
              <a:t>Aa</a:t>
            </a:r>
            <a:r>
              <a:rPr lang="cs-CZ" dirty="0"/>
              <a:t>    </a:t>
            </a:r>
            <a:r>
              <a:rPr lang="cs-CZ" dirty="0" err="1"/>
              <a:t>Ii</a:t>
            </a:r>
            <a:r>
              <a:rPr lang="cs-CZ" dirty="0"/>
              <a:t>    </a:t>
            </a:r>
            <a:r>
              <a:rPr lang="cs-CZ" dirty="0" err="1"/>
              <a:t>Ee</a:t>
            </a:r>
            <a:r>
              <a:rPr lang="cs-CZ" dirty="0"/>
              <a:t>     </a:t>
            </a:r>
            <a:r>
              <a:rPr lang="cs-CZ" dirty="0" err="1"/>
              <a:t>Oo</a:t>
            </a:r>
            <a:r>
              <a:rPr lang="cs-CZ" dirty="0"/>
              <a:t>    </a:t>
            </a:r>
            <a:r>
              <a:rPr lang="cs-CZ" dirty="0" err="1"/>
              <a:t>Uu</a:t>
            </a:r>
            <a:endParaRPr lang="cs-CZ" dirty="0"/>
          </a:p>
          <a:p>
            <a:r>
              <a:rPr lang="cs-CZ" dirty="0"/>
              <a:t> </a:t>
            </a:r>
          </a:p>
          <a:p>
            <a:r>
              <a:rPr lang="cs-CZ" dirty="0" err="1"/>
              <a:t>Áá</a:t>
            </a:r>
            <a:r>
              <a:rPr lang="cs-CZ" dirty="0"/>
              <a:t>	</a:t>
            </a:r>
            <a:r>
              <a:rPr lang="cs-CZ" dirty="0" err="1"/>
              <a:t>Íí</a:t>
            </a:r>
            <a:r>
              <a:rPr lang="cs-CZ" dirty="0"/>
              <a:t>	   </a:t>
            </a:r>
            <a:r>
              <a:rPr lang="cs-CZ" dirty="0" err="1"/>
              <a:t>Éé</a:t>
            </a:r>
            <a:r>
              <a:rPr lang="cs-CZ" dirty="0"/>
              <a:t>     </a:t>
            </a:r>
            <a:r>
              <a:rPr lang="cs-CZ" dirty="0" err="1"/>
              <a:t>Óó</a:t>
            </a:r>
            <a:r>
              <a:rPr lang="cs-CZ" dirty="0"/>
              <a:t>   </a:t>
            </a:r>
            <a:r>
              <a:rPr lang="cs-CZ" dirty="0" err="1"/>
              <a:t>Úú</a:t>
            </a:r>
            <a:r>
              <a:rPr lang="cs-CZ" dirty="0"/>
              <a:t>  </a:t>
            </a:r>
            <a:r>
              <a:rPr lang="cs-CZ" dirty="0" err="1"/>
              <a:t>Ůů</a:t>
            </a:r>
            <a:endParaRPr lang="cs-CZ" dirty="0"/>
          </a:p>
          <a:p>
            <a:r>
              <a:rPr lang="cs-CZ" dirty="0"/>
              <a:t> </a:t>
            </a:r>
          </a:p>
          <a:p>
            <a:r>
              <a:rPr lang="cs-CZ" dirty="0"/>
              <a:t> </a:t>
            </a:r>
          </a:p>
          <a:p>
            <a:r>
              <a:rPr lang="cs-CZ" dirty="0"/>
              <a:t> </a:t>
            </a:r>
          </a:p>
          <a:p>
            <a:r>
              <a:rPr lang="cs-CZ" dirty="0"/>
              <a:t>Čti slabiky:</a:t>
            </a:r>
          </a:p>
          <a:p>
            <a:r>
              <a:rPr lang="cs-CZ" dirty="0" err="1"/>
              <a:t>ma</a:t>
            </a:r>
            <a:r>
              <a:rPr lang="cs-CZ" dirty="0"/>
              <a:t>   Mu    </a:t>
            </a:r>
            <a:r>
              <a:rPr lang="cs-CZ" dirty="0" err="1"/>
              <a:t>me</a:t>
            </a:r>
            <a:r>
              <a:rPr lang="cs-CZ" dirty="0"/>
              <a:t>    mi     </a:t>
            </a:r>
            <a:r>
              <a:rPr lang="cs-CZ" dirty="0" err="1"/>
              <a:t>Mo</a:t>
            </a:r>
            <a:r>
              <a:rPr lang="cs-CZ" dirty="0"/>
              <a:t>      mé   </a:t>
            </a:r>
            <a:r>
              <a:rPr lang="cs-CZ" dirty="0" err="1"/>
              <a:t>mú</a:t>
            </a:r>
            <a:r>
              <a:rPr lang="cs-CZ" dirty="0"/>
              <a:t>    </a:t>
            </a:r>
            <a:r>
              <a:rPr lang="cs-CZ" dirty="0" err="1"/>
              <a:t>mo</a:t>
            </a:r>
            <a:endParaRPr lang="cs-CZ" dirty="0"/>
          </a:p>
          <a:p>
            <a:r>
              <a:rPr lang="cs-CZ" dirty="0"/>
              <a:t>mí   </a:t>
            </a:r>
            <a:r>
              <a:rPr lang="cs-CZ" dirty="0" err="1"/>
              <a:t>mo</a:t>
            </a:r>
            <a:r>
              <a:rPr lang="cs-CZ" dirty="0"/>
              <a:t>    Má    mé     </a:t>
            </a:r>
            <a:r>
              <a:rPr lang="cs-CZ" dirty="0" err="1"/>
              <a:t>mó</a:t>
            </a:r>
            <a:r>
              <a:rPr lang="cs-CZ" dirty="0"/>
              <a:t>     </a:t>
            </a:r>
            <a:r>
              <a:rPr lang="cs-CZ" dirty="0" err="1"/>
              <a:t>ma</a:t>
            </a:r>
            <a:r>
              <a:rPr lang="cs-CZ" dirty="0"/>
              <a:t>     </a:t>
            </a:r>
            <a:r>
              <a:rPr lang="cs-CZ" dirty="0" err="1"/>
              <a:t>Me</a:t>
            </a:r>
            <a:r>
              <a:rPr lang="cs-CZ" dirty="0"/>
              <a:t>    mí</a:t>
            </a:r>
          </a:p>
          <a:p>
            <a:r>
              <a:rPr lang="cs-CZ" dirty="0"/>
              <a:t> </a:t>
            </a:r>
          </a:p>
          <a:p>
            <a:r>
              <a:rPr lang="cs-CZ" dirty="0"/>
              <a:t>la   </a:t>
            </a:r>
            <a:r>
              <a:rPr lang="cs-CZ" dirty="0" err="1"/>
              <a:t>Lí</a:t>
            </a:r>
            <a:r>
              <a:rPr lang="cs-CZ" dirty="0"/>
              <a:t>    </a:t>
            </a:r>
            <a:r>
              <a:rPr lang="cs-CZ" dirty="0" err="1"/>
              <a:t>le</a:t>
            </a:r>
            <a:r>
              <a:rPr lang="cs-CZ" dirty="0"/>
              <a:t>    </a:t>
            </a:r>
            <a:r>
              <a:rPr lang="cs-CZ" dirty="0" err="1"/>
              <a:t>Lá</a:t>
            </a:r>
            <a:r>
              <a:rPr lang="cs-CZ" dirty="0"/>
              <a:t>     </a:t>
            </a:r>
            <a:r>
              <a:rPr lang="cs-CZ" dirty="0" err="1"/>
              <a:t>lo</a:t>
            </a:r>
            <a:r>
              <a:rPr lang="cs-CZ" dirty="0"/>
              <a:t>    </a:t>
            </a:r>
            <a:r>
              <a:rPr lang="cs-CZ" dirty="0" err="1"/>
              <a:t>ló</a:t>
            </a:r>
            <a:r>
              <a:rPr lang="cs-CZ" dirty="0"/>
              <a:t>     </a:t>
            </a:r>
            <a:r>
              <a:rPr lang="cs-CZ" dirty="0" err="1"/>
              <a:t>lu</a:t>
            </a:r>
            <a:r>
              <a:rPr lang="cs-CZ" dirty="0"/>
              <a:t>    </a:t>
            </a:r>
            <a:r>
              <a:rPr lang="cs-CZ" dirty="0" err="1"/>
              <a:t>Lů</a:t>
            </a:r>
            <a:r>
              <a:rPr lang="cs-CZ" dirty="0"/>
              <a:t>    </a:t>
            </a:r>
            <a:r>
              <a:rPr lang="cs-CZ" dirty="0" err="1"/>
              <a:t>li</a:t>
            </a:r>
            <a:r>
              <a:rPr lang="cs-CZ" dirty="0"/>
              <a:t>    </a:t>
            </a:r>
            <a:r>
              <a:rPr lang="cs-CZ" dirty="0" err="1"/>
              <a:t>lé</a:t>
            </a:r>
            <a:endParaRPr lang="cs-CZ" dirty="0"/>
          </a:p>
          <a:p>
            <a:r>
              <a:rPr lang="cs-CZ" dirty="0" err="1"/>
              <a:t>Lu</a:t>
            </a:r>
            <a:r>
              <a:rPr lang="cs-CZ" dirty="0"/>
              <a:t>   </a:t>
            </a:r>
            <a:r>
              <a:rPr lang="cs-CZ" dirty="0" err="1"/>
              <a:t>lů</a:t>
            </a:r>
            <a:r>
              <a:rPr lang="cs-CZ" dirty="0"/>
              <a:t>   </a:t>
            </a:r>
            <a:r>
              <a:rPr lang="cs-CZ" dirty="0" err="1"/>
              <a:t>Lá</a:t>
            </a:r>
            <a:r>
              <a:rPr lang="cs-CZ" dirty="0"/>
              <a:t>    </a:t>
            </a:r>
            <a:r>
              <a:rPr lang="cs-CZ" dirty="0" err="1"/>
              <a:t>lí</a:t>
            </a:r>
            <a:r>
              <a:rPr lang="cs-CZ" dirty="0"/>
              <a:t>     </a:t>
            </a:r>
            <a:r>
              <a:rPr lang="cs-CZ" dirty="0" err="1"/>
              <a:t>Lo</a:t>
            </a:r>
            <a:r>
              <a:rPr lang="cs-CZ" dirty="0"/>
              <a:t>     </a:t>
            </a:r>
            <a:r>
              <a:rPr lang="cs-CZ" dirty="0" err="1"/>
              <a:t>le</a:t>
            </a:r>
            <a:r>
              <a:rPr lang="cs-CZ" dirty="0"/>
              <a:t>     </a:t>
            </a:r>
            <a:r>
              <a:rPr lang="cs-CZ" dirty="0" err="1"/>
              <a:t>Lu</a:t>
            </a:r>
            <a:r>
              <a:rPr lang="cs-CZ" dirty="0"/>
              <a:t>   la    </a:t>
            </a:r>
            <a:r>
              <a:rPr lang="cs-CZ" dirty="0" err="1"/>
              <a:t>li</a:t>
            </a:r>
            <a:r>
              <a:rPr lang="cs-CZ" dirty="0"/>
              <a:t>    </a:t>
            </a:r>
            <a:r>
              <a:rPr lang="cs-CZ" dirty="0" err="1"/>
              <a:t>lé</a:t>
            </a:r>
            <a:r>
              <a:rPr lang="cs-CZ" dirty="0"/>
              <a:t>            </a:t>
            </a:r>
          </a:p>
          <a:p>
            <a:r>
              <a:rPr lang="cs-CZ" dirty="0"/>
              <a:t> </a:t>
            </a:r>
          </a:p>
          <a:p>
            <a:r>
              <a:rPr lang="cs-CZ" dirty="0"/>
              <a:t>ve   </a:t>
            </a:r>
            <a:r>
              <a:rPr lang="cs-CZ" dirty="0" err="1"/>
              <a:t>vo</a:t>
            </a:r>
            <a:r>
              <a:rPr lang="cs-CZ" dirty="0"/>
              <a:t>   </a:t>
            </a:r>
            <a:r>
              <a:rPr lang="cs-CZ" dirty="0" err="1"/>
              <a:t>vů</a:t>
            </a:r>
            <a:r>
              <a:rPr lang="cs-CZ" dirty="0"/>
              <a:t>    </a:t>
            </a:r>
            <a:r>
              <a:rPr lang="cs-CZ" dirty="0" err="1"/>
              <a:t>Va</a:t>
            </a:r>
            <a:r>
              <a:rPr lang="cs-CZ" dirty="0"/>
              <a:t>    ve    vy    </a:t>
            </a:r>
            <a:r>
              <a:rPr lang="cs-CZ" dirty="0" err="1"/>
              <a:t>Vó</a:t>
            </a:r>
            <a:r>
              <a:rPr lang="cs-CZ" dirty="0"/>
              <a:t>    ví    </a:t>
            </a:r>
            <a:r>
              <a:rPr lang="cs-CZ" dirty="0" err="1"/>
              <a:t>vá</a:t>
            </a:r>
            <a:r>
              <a:rPr lang="cs-CZ" dirty="0"/>
              <a:t> </a:t>
            </a:r>
          </a:p>
          <a:p>
            <a:r>
              <a:rPr lang="cs-CZ" dirty="0" err="1"/>
              <a:t>Vo</a:t>
            </a:r>
            <a:r>
              <a:rPr lang="cs-CZ" dirty="0"/>
              <a:t>    </a:t>
            </a:r>
            <a:r>
              <a:rPr lang="cs-CZ" dirty="0" err="1"/>
              <a:t>Vu</a:t>
            </a:r>
            <a:r>
              <a:rPr lang="cs-CZ" dirty="0"/>
              <a:t>    ve    </a:t>
            </a:r>
            <a:r>
              <a:rPr lang="cs-CZ" dirty="0" err="1"/>
              <a:t>Vá</a:t>
            </a:r>
            <a:r>
              <a:rPr lang="cs-CZ" dirty="0"/>
              <a:t>    </a:t>
            </a:r>
            <a:r>
              <a:rPr lang="cs-CZ" dirty="0" err="1"/>
              <a:t>Vý</a:t>
            </a:r>
            <a:r>
              <a:rPr lang="cs-CZ" dirty="0"/>
              <a:t>    </a:t>
            </a:r>
            <a:r>
              <a:rPr lang="cs-CZ" dirty="0" err="1"/>
              <a:t>vů</a:t>
            </a:r>
            <a:r>
              <a:rPr lang="cs-CZ" dirty="0"/>
              <a:t>    </a:t>
            </a:r>
            <a:r>
              <a:rPr lang="cs-CZ" dirty="0" err="1"/>
              <a:t>va</a:t>
            </a:r>
            <a:r>
              <a:rPr lang="cs-CZ" dirty="0"/>
              <a:t>    ve    </a:t>
            </a:r>
            <a:r>
              <a:rPr lang="cs-CZ" dirty="0" err="1"/>
              <a:t>Vú</a:t>
            </a:r>
            <a:endParaRPr lang="cs-CZ" dirty="0"/>
          </a:p>
          <a:p>
            <a:r>
              <a:rPr lang="cs-CZ" dirty="0"/>
              <a:t> </a:t>
            </a:r>
          </a:p>
          <a:p>
            <a:r>
              <a:rPr lang="cs-CZ" dirty="0"/>
              <a:t>Zkus číst slova:</a:t>
            </a:r>
          </a:p>
          <a:p>
            <a:r>
              <a:rPr lang="cs-CZ" dirty="0"/>
              <a:t>má  </a:t>
            </a:r>
            <a:r>
              <a:rPr lang="cs-CZ" dirty="0" err="1"/>
              <a:t>ma</a:t>
            </a:r>
            <a:r>
              <a:rPr lang="cs-CZ" dirty="0"/>
              <a:t>        má  </a:t>
            </a:r>
            <a:r>
              <a:rPr lang="cs-CZ" dirty="0" err="1"/>
              <a:t>me</a:t>
            </a:r>
            <a:r>
              <a:rPr lang="cs-CZ" dirty="0"/>
              <a:t>     mi </a:t>
            </a:r>
            <a:r>
              <a:rPr lang="cs-CZ" dirty="0" err="1"/>
              <a:t>lé</a:t>
            </a:r>
            <a:r>
              <a:rPr lang="cs-CZ" dirty="0"/>
              <a:t>            </a:t>
            </a:r>
            <a:r>
              <a:rPr lang="cs-CZ" dirty="0" err="1"/>
              <a:t>vi</a:t>
            </a:r>
            <a:r>
              <a:rPr lang="cs-CZ" dirty="0"/>
              <a:t> la</a:t>
            </a:r>
          </a:p>
          <a:p>
            <a:r>
              <a:rPr lang="cs-CZ" dirty="0" err="1"/>
              <a:t>ma</a:t>
            </a:r>
            <a:r>
              <a:rPr lang="cs-CZ" dirty="0"/>
              <a:t> </a:t>
            </a:r>
            <a:r>
              <a:rPr lang="cs-CZ" dirty="0" err="1"/>
              <a:t>lé</a:t>
            </a:r>
            <a:r>
              <a:rPr lang="cs-CZ" dirty="0"/>
              <a:t>           </a:t>
            </a:r>
            <a:r>
              <a:rPr lang="cs-CZ" dirty="0" err="1"/>
              <a:t>lá</a:t>
            </a:r>
            <a:r>
              <a:rPr lang="cs-CZ" dirty="0"/>
              <a:t>  </a:t>
            </a:r>
            <a:r>
              <a:rPr lang="cs-CZ" dirty="0" err="1"/>
              <a:t>me</a:t>
            </a:r>
            <a:r>
              <a:rPr lang="cs-CZ" dirty="0"/>
              <a:t>       </a:t>
            </a:r>
            <a:r>
              <a:rPr lang="cs-CZ" dirty="0" err="1"/>
              <a:t>vo</a:t>
            </a:r>
            <a:r>
              <a:rPr lang="cs-CZ" dirty="0"/>
              <a:t> </a:t>
            </a:r>
            <a:r>
              <a:rPr lang="cs-CZ" dirty="0" err="1"/>
              <a:t>lá</a:t>
            </a:r>
            <a:r>
              <a:rPr lang="cs-CZ" dirty="0"/>
              <a:t>            E </a:t>
            </a:r>
            <a:r>
              <a:rPr lang="cs-CZ" dirty="0" err="1"/>
              <a:t>ma</a:t>
            </a:r>
            <a:endParaRPr lang="cs-CZ" dirty="0"/>
          </a:p>
          <a:p>
            <a:r>
              <a:rPr lang="cs-CZ" dirty="0" err="1"/>
              <a:t>me</a:t>
            </a:r>
            <a:r>
              <a:rPr lang="cs-CZ" dirty="0"/>
              <a:t> </a:t>
            </a:r>
            <a:r>
              <a:rPr lang="cs-CZ" dirty="0" err="1"/>
              <a:t>le</a:t>
            </a:r>
            <a:r>
              <a:rPr lang="cs-CZ" dirty="0"/>
              <a:t>            u  mí        </a:t>
            </a:r>
            <a:r>
              <a:rPr lang="cs-CZ" dirty="0" err="1"/>
              <a:t>le</a:t>
            </a:r>
            <a:r>
              <a:rPr lang="cs-CZ" dirty="0"/>
              <a:t>  </a:t>
            </a:r>
            <a:r>
              <a:rPr lang="cs-CZ" dirty="0" err="1"/>
              <a:t>vá</a:t>
            </a:r>
            <a:r>
              <a:rPr lang="cs-CZ" dirty="0"/>
              <a:t>             E </a:t>
            </a:r>
            <a:r>
              <a:rPr lang="cs-CZ" dirty="0" err="1"/>
              <a:t>va</a:t>
            </a:r>
            <a:endParaRPr lang="cs-CZ" dirty="0"/>
          </a:p>
          <a:p>
            <a:r>
              <a:rPr lang="cs-CZ" dirty="0"/>
              <a:t>má </a:t>
            </a:r>
            <a:r>
              <a:rPr lang="cs-CZ" dirty="0" err="1"/>
              <a:t>vá</a:t>
            </a:r>
            <a:r>
              <a:rPr lang="cs-CZ" dirty="0"/>
              <a:t>          Mí la         ve </a:t>
            </a:r>
            <a:r>
              <a:rPr lang="cs-CZ" dirty="0" err="1"/>
              <a:t>lí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6837804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23528" y="620688"/>
            <a:ext cx="8199681" cy="529375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Autor: Hana Červená</a:t>
            </a:r>
          </a:p>
          <a:p>
            <a:r>
              <a:rPr lang="cs-CZ" dirty="0"/>
              <a:t>Základní škola a mateřská škola Liběšice, okres Louny, příspěvková organizace</a:t>
            </a:r>
          </a:p>
          <a:p>
            <a:endParaRPr lang="cs-CZ" dirty="0"/>
          </a:p>
          <a:p>
            <a:r>
              <a:rPr lang="cs-CZ" dirty="0" smtClean="0"/>
              <a:t>Zpracováno v programu Microsoft Office 2010.</a:t>
            </a:r>
          </a:p>
          <a:p>
            <a:endParaRPr lang="cs-CZ" dirty="0"/>
          </a:p>
          <a:p>
            <a:r>
              <a:rPr lang="cs-CZ" dirty="0" smtClean="0"/>
              <a:t>Použité obrázky pocházejí z webu Office.com (Klipart)</a:t>
            </a:r>
          </a:p>
          <a:p>
            <a:r>
              <a:rPr lang="cs-CZ" sz="1000" dirty="0" smtClean="0"/>
              <a:t>Lampa – </a:t>
            </a:r>
            <a:r>
              <a:rPr lang="en-US" sz="1000" dirty="0">
                <a:hlinkClick r:id="rId2"/>
              </a:rPr>
              <a:t>http://office.microsoft.com/cs-cz/images/results.aspx?qu=lampa&amp;ex=1#ai:MC900290938|mt:1</a:t>
            </a:r>
            <a:r>
              <a:rPr lang="en-US" sz="1000" dirty="0" smtClean="0">
                <a:hlinkClick r:id="rId2"/>
              </a:rPr>
              <a:t>|</a:t>
            </a:r>
            <a:endParaRPr lang="cs-CZ" sz="1000" dirty="0" smtClean="0"/>
          </a:p>
          <a:p>
            <a:r>
              <a:rPr lang="cs-CZ" sz="1000" dirty="0" smtClean="0"/>
              <a:t>Lano </a:t>
            </a:r>
            <a:r>
              <a:rPr lang="cs-CZ" sz="1000" dirty="0" smtClean="0"/>
              <a:t>– </a:t>
            </a:r>
            <a:r>
              <a:rPr lang="en-US" sz="1000" dirty="0">
                <a:hlinkClick r:id="rId3"/>
              </a:rPr>
              <a:t>http://office.microsoft.com/cs-cz/images/results.aspx?qu=lano&amp;ex=1#ai:MC900215611|mt:1</a:t>
            </a:r>
            <a:r>
              <a:rPr lang="en-US" sz="1000" dirty="0" smtClean="0">
                <a:hlinkClick r:id="rId3"/>
              </a:rPr>
              <a:t>|</a:t>
            </a:r>
            <a:endParaRPr lang="cs-CZ" sz="1000" dirty="0" smtClean="0"/>
          </a:p>
          <a:p>
            <a:r>
              <a:rPr lang="cs-CZ" sz="1000" dirty="0" smtClean="0"/>
              <a:t>Labuť </a:t>
            </a:r>
            <a:r>
              <a:rPr lang="cs-CZ" sz="1000" dirty="0" smtClean="0"/>
              <a:t>– </a:t>
            </a:r>
            <a:r>
              <a:rPr lang="cs-CZ" sz="1000" dirty="0">
                <a:hlinkClick r:id="rId4"/>
              </a:rPr>
              <a:t>http://office.microsoft.com/cs-cz/images/results.aspx?qu=labu%C5%A5&amp;ex=1#ai:MC900350389|mt:1</a:t>
            </a:r>
            <a:r>
              <a:rPr lang="cs-CZ" sz="1000" dirty="0" smtClean="0">
                <a:hlinkClick r:id="rId4"/>
              </a:rPr>
              <a:t>|</a:t>
            </a:r>
            <a:endParaRPr lang="cs-CZ" sz="1000" dirty="0" smtClean="0"/>
          </a:p>
          <a:p>
            <a:r>
              <a:rPr lang="cs-CZ" sz="1000" dirty="0" smtClean="0"/>
              <a:t>Lavička </a:t>
            </a:r>
            <a:r>
              <a:rPr lang="cs-CZ" sz="1000" dirty="0" smtClean="0"/>
              <a:t>– </a:t>
            </a:r>
            <a:r>
              <a:rPr lang="en-US" sz="1000" dirty="0">
                <a:hlinkClick r:id="rId5"/>
              </a:rPr>
              <a:t>http://office.microsoft.com/cs-cz/images/results.aspx?qu=lavi%C4%8Dka&amp;ex=1#ai:MC900296170|mt:1</a:t>
            </a:r>
            <a:r>
              <a:rPr lang="en-US" sz="1000" dirty="0" smtClean="0">
                <a:hlinkClick r:id="rId5"/>
              </a:rPr>
              <a:t>|</a:t>
            </a:r>
            <a:endParaRPr lang="cs-CZ" sz="1000" dirty="0" smtClean="0"/>
          </a:p>
          <a:p>
            <a:r>
              <a:rPr lang="cs-CZ" sz="1000" dirty="0" smtClean="0"/>
              <a:t>Lahev </a:t>
            </a:r>
            <a:r>
              <a:rPr lang="cs-CZ" sz="1000" dirty="0" smtClean="0"/>
              <a:t>– </a:t>
            </a:r>
            <a:r>
              <a:rPr lang="en-US" sz="1000" dirty="0">
                <a:hlinkClick r:id="rId6"/>
              </a:rPr>
              <a:t>http://office.microsoft.com/cs-cz/images/results.aspx?qu=lahev&amp;ex=1#ai:MC900325308|mt:1</a:t>
            </a:r>
            <a:r>
              <a:rPr lang="en-US" sz="1000" dirty="0" smtClean="0">
                <a:hlinkClick r:id="rId6"/>
              </a:rPr>
              <a:t>|</a:t>
            </a:r>
            <a:endParaRPr lang="cs-CZ" sz="1000" dirty="0" smtClean="0"/>
          </a:p>
          <a:p>
            <a:r>
              <a:rPr lang="cs-CZ" sz="1000" dirty="0" smtClean="0"/>
              <a:t>Léky </a:t>
            </a:r>
            <a:r>
              <a:rPr lang="cs-CZ" sz="1000" dirty="0" smtClean="0"/>
              <a:t>– </a:t>
            </a:r>
            <a:r>
              <a:rPr lang="en-US" sz="1000" dirty="0">
                <a:hlinkClick r:id="rId7"/>
              </a:rPr>
              <a:t>http://office.microsoft.com/cs-cz/images/results.aspx?qu=l%C3%A9ky&amp;ex=1#ai:MC900344205</a:t>
            </a:r>
            <a:r>
              <a:rPr lang="en-US" sz="1000" dirty="0" smtClean="0">
                <a:hlinkClick r:id="rId7"/>
              </a:rPr>
              <a:t>|</a:t>
            </a:r>
            <a:endParaRPr lang="cs-CZ" sz="1000" dirty="0" smtClean="0"/>
          </a:p>
          <a:p>
            <a:r>
              <a:rPr lang="cs-CZ" sz="1000" dirty="0" smtClean="0"/>
              <a:t>Les </a:t>
            </a:r>
            <a:r>
              <a:rPr lang="cs-CZ" sz="1000" dirty="0" smtClean="0"/>
              <a:t>– </a:t>
            </a:r>
            <a:r>
              <a:rPr lang="en-US" sz="1000" dirty="0">
                <a:hlinkClick r:id="rId8"/>
              </a:rPr>
              <a:t>http://office.microsoft.com/cs-cz/images/results.aspx?qu=les&amp;ex=1#ai:MC900325832|mt:1</a:t>
            </a:r>
            <a:r>
              <a:rPr lang="en-US" sz="1000" dirty="0" smtClean="0">
                <a:hlinkClick r:id="rId8"/>
              </a:rPr>
              <a:t>|</a:t>
            </a:r>
            <a:endParaRPr lang="cs-CZ" sz="1000" dirty="0" smtClean="0"/>
          </a:p>
          <a:p>
            <a:r>
              <a:rPr lang="cs-CZ" sz="1000" dirty="0" smtClean="0"/>
              <a:t>Letadlo </a:t>
            </a:r>
            <a:r>
              <a:rPr lang="cs-CZ" sz="1000" dirty="0" smtClean="0"/>
              <a:t>– </a:t>
            </a:r>
            <a:r>
              <a:rPr lang="en-US" sz="1000" dirty="0">
                <a:hlinkClick r:id="rId9"/>
              </a:rPr>
              <a:t>http://office.microsoft.com/cs-cz/images/results.aspx?qu=letadlo&amp;ex=1#ai:MC900320932|mt:1</a:t>
            </a:r>
            <a:r>
              <a:rPr lang="en-US" sz="1000" dirty="0" smtClean="0">
                <a:hlinkClick r:id="rId9"/>
              </a:rPr>
              <a:t>|</a:t>
            </a:r>
            <a:endParaRPr lang="cs-CZ" sz="1000" dirty="0" smtClean="0"/>
          </a:p>
          <a:p>
            <a:r>
              <a:rPr lang="cs-CZ" sz="1000" dirty="0" smtClean="0"/>
              <a:t>Lepící </a:t>
            </a:r>
            <a:r>
              <a:rPr lang="cs-CZ" sz="1000" dirty="0" smtClean="0"/>
              <a:t>páska – </a:t>
            </a:r>
            <a:r>
              <a:rPr lang="en-US" sz="1000" dirty="0">
                <a:hlinkClick r:id="rId10"/>
              </a:rPr>
              <a:t>http://office.microsoft.com/cs-cz/images/results.aspx?qu=lep%C3%ADc%C3%AD+p%C3%A1ska&amp;ex=1#ai:MC900296090</a:t>
            </a:r>
            <a:r>
              <a:rPr lang="en-US" sz="1000" dirty="0" smtClean="0">
                <a:hlinkClick r:id="rId10"/>
              </a:rPr>
              <a:t>|</a:t>
            </a:r>
            <a:endParaRPr lang="cs-CZ" sz="1000" dirty="0" smtClean="0"/>
          </a:p>
          <a:p>
            <a:r>
              <a:rPr lang="cs-CZ" sz="1000" dirty="0" smtClean="0"/>
              <a:t>Liška </a:t>
            </a:r>
            <a:r>
              <a:rPr lang="cs-CZ" sz="1000" dirty="0" smtClean="0"/>
              <a:t>– </a:t>
            </a:r>
            <a:r>
              <a:rPr lang="en-US" sz="1000" dirty="0">
                <a:hlinkClick r:id="rId11"/>
              </a:rPr>
              <a:t>http://office.microsoft.com/cs-cz/images/results.aspx?qu=li%C5%A1ka&amp;ex=1#ai:MC900426422</a:t>
            </a:r>
            <a:r>
              <a:rPr lang="en-US" sz="1000" dirty="0" smtClean="0">
                <a:hlinkClick r:id="rId11"/>
              </a:rPr>
              <a:t>|</a:t>
            </a:r>
            <a:endParaRPr lang="cs-CZ" sz="1000" dirty="0" smtClean="0"/>
          </a:p>
          <a:p>
            <a:r>
              <a:rPr lang="cs-CZ" sz="1000" dirty="0" smtClean="0"/>
              <a:t>List </a:t>
            </a:r>
            <a:r>
              <a:rPr lang="cs-CZ" sz="1000" dirty="0"/>
              <a:t>– </a:t>
            </a:r>
            <a:r>
              <a:rPr lang="cs-CZ" sz="1000" dirty="0">
                <a:hlinkClick r:id="rId12"/>
              </a:rPr>
              <a:t>http://office.microsoft.com/cs-cz/images/results.aspx?qu=list&amp;ex=1#ai:MP900414025</a:t>
            </a:r>
            <a:r>
              <a:rPr lang="cs-CZ" sz="1000" dirty="0" smtClean="0">
                <a:hlinkClick r:id="rId12"/>
              </a:rPr>
              <a:t>|</a:t>
            </a:r>
            <a:endParaRPr lang="cs-CZ" sz="1000" dirty="0" smtClean="0"/>
          </a:p>
          <a:p>
            <a:r>
              <a:rPr lang="cs-CZ" sz="1000" dirty="0" smtClean="0"/>
              <a:t>Limonáda </a:t>
            </a:r>
            <a:r>
              <a:rPr lang="cs-CZ" sz="1000" dirty="0" smtClean="0"/>
              <a:t>– </a:t>
            </a:r>
            <a:r>
              <a:rPr lang="en-US" sz="1000" dirty="0">
                <a:hlinkClick r:id="rId13"/>
              </a:rPr>
              <a:t>http://office.microsoft.com/cs-cz/images/results.aspx?qu=limon%C3%A1da&amp;ex=1#ai:MC900199188|mt:1</a:t>
            </a:r>
            <a:r>
              <a:rPr lang="en-US" sz="1000" dirty="0" smtClean="0">
                <a:hlinkClick r:id="rId13"/>
              </a:rPr>
              <a:t>|</a:t>
            </a:r>
            <a:endParaRPr lang="cs-CZ" sz="1000" dirty="0" smtClean="0"/>
          </a:p>
          <a:p>
            <a:r>
              <a:rPr lang="cs-CZ" sz="1000" dirty="0" smtClean="0"/>
              <a:t>Lívance </a:t>
            </a:r>
            <a:r>
              <a:rPr lang="cs-CZ" sz="1000" dirty="0" smtClean="0"/>
              <a:t>– </a:t>
            </a:r>
            <a:r>
              <a:rPr lang="en-US" sz="1000" dirty="0">
                <a:hlinkClick r:id="rId14"/>
              </a:rPr>
              <a:t>http://office.microsoft.com/cs-cz/images/results.aspx?qu=l%C3%ADvance&amp;ex=1#ai:MC900232569</a:t>
            </a:r>
            <a:r>
              <a:rPr lang="en-US" sz="1000" dirty="0" smtClean="0">
                <a:hlinkClick r:id="rId14"/>
              </a:rPr>
              <a:t>|</a:t>
            </a:r>
            <a:endParaRPr lang="cs-CZ" sz="1000" dirty="0" smtClean="0"/>
          </a:p>
          <a:p>
            <a:r>
              <a:rPr lang="cs-CZ" sz="1000" dirty="0" smtClean="0"/>
              <a:t>Lopata </a:t>
            </a:r>
            <a:r>
              <a:rPr lang="cs-CZ" sz="1000" dirty="0"/>
              <a:t>– </a:t>
            </a:r>
            <a:r>
              <a:rPr lang="cs-CZ" sz="1000" dirty="0">
                <a:hlinkClick r:id="rId15"/>
              </a:rPr>
              <a:t>http://office.microsoft.com/cs-cz/images/results.aspx?qu=lopata&amp;ex=1#ai:MC900333960|mt:1</a:t>
            </a:r>
            <a:r>
              <a:rPr lang="cs-CZ" sz="1000" dirty="0" smtClean="0">
                <a:hlinkClick r:id="rId15"/>
              </a:rPr>
              <a:t>|</a:t>
            </a:r>
            <a:endParaRPr lang="cs-CZ" sz="1000" dirty="0" smtClean="0"/>
          </a:p>
          <a:p>
            <a:r>
              <a:rPr lang="cs-CZ" sz="1000" dirty="0" smtClean="0"/>
              <a:t>Lovec </a:t>
            </a:r>
            <a:r>
              <a:rPr lang="cs-CZ" sz="1000" dirty="0" smtClean="0"/>
              <a:t>– </a:t>
            </a:r>
            <a:r>
              <a:rPr lang="en-US" sz="1000" dirty="0">
                <a:hlinkClick r:id="rId16"/>
              </a:rPr>
              <a:t>http://office.microsoft.com/cs-cz/images/results.aspx?qu=lovec&amp;ex=1#ai:MC900436676</a:t>
            </a:r>
            <a:r>
              <a:rPr lang="en-US" sz="1000" dirty="0" smtClean="0">
                <a:hlinkClick r:id="rId16"/>
              </a:rPr>
              <a:t>|</a:t>
            </a:r>
            <a:endParaRPr lang="cs-CZ" sz="1000" dirty="0" smtClean="0"/>
          </a:p>
          <a:p>
            <a:r>
              <a:rPr lang="cs-CZ" sz="1000" dirty="0" smtClean="0"/>
              <a:t>Lokomotiva </a:t>
            </a:r>
            <a:r>
              <a:rPr lang="cs-CZ" sz="1000" dirty="0" smtClean="0"/>
              <a:t>– </a:t>
            </a:r>
            <a:r>
              <a:rPr lang="en-US" sz="1000" dirty="0">
                <a:hlinkClick r:id="rId17"/>
              </a:rPr>
              <a:t>http://office.microsoft.com/cs-cz/images/results.aspx?qu=lokomotiva&amp;ex=1#ai:MC900413498</a:t>
            </a:r>
            <a:r>
              <a:rPr lang="en-US" sz="1000" dirty="0" smtClean="0">
                <a:hlinkClick r:id="rId17"/>
              </a:rPr>
              <a:t>|</a:t>
            </a:r>
            <a:endParaRPr lang="cs-CZ" sz="1000" dirty="0" smtClean="0"/>
          </a:p>
          <a:p>
            <a:r>
              <a:rPr lang="cs-CZ" sz="1000" dirty="0" smtClean="0"/>
              <a:t>Los </a:t>
            </a:r>
            <a:r>
              <a:rPr lang="cs-CZ" sz="1000" dirty="0" smtClean="0"/>
              <a:t>– </a:t>
            </a:r>
            <a:r>
              <a:rPr lang="en-US" sz="1000" dirty="0">
                <a:hlinkClick r:id="rId18"/>
              </a:rPr>
              <a:t>http://office.microsoft.com/cs-cz/images/results.aspx?qu=los&amp;ex=1#ai:MC900346943|mt:1</a:t>
            </a:r>
            <a:r>
              <a:rPr lang="en-US" sz="1000" dirty="0" smtClean="0">
                <a:hlinkClick r:id="rId18"/>
              </a:rPr>
              <a:t>|</a:t>
            </a:r>
            <a:endParaRPr lang="cs-CZ" sz="1000" dirty="0" smtClean="0"/>
          </a:p>
          <a:p>
            <a:r>
              <a:rPr lang="cs-CZ" sz="1000" dirty="0" smtClean="0"/>
              <a:t>Loď </a:t>
            </a:r>
            <a:r>
              <a:rPr lang="cs-CZ" sz="1000" dirty="0" smtClean="0"/>
              <a:t>– </a:t>
            </a:r>
            <a:r>
              <a:rPr lang="en-US" sz="1000" dirty="0">
                <a:hlinkClick r:id="rId19"/>
              </a:rPr>
              <a:t>http://office.microsoft.com/cs-cz/images/results.aspx?qu=lo%C4%8F&amp;ex=1#ai:MC900296363|mt:1</a:t>
            </a:r>
            <a:r>
              <a:rPr lang="en-US" sz="1000" dirty="0" smtClean="0">
                <a:hlinkClick r:id="rId19"/>
              </a:rPr>
              <a:t>|</a:t>
            </a:r>
            <a:endParaRPr lang="cs-CZ" sz="1000" dirty="0" smtClean="0"/>
          </a:p>
          <a:p>
            <a:r>
              <a:rPr lang="cs-CZ" sz="1000" dirty="0" smtClean="0"/>
              <a:t>Lucerna </a:t>
            </a:r>
            <a:r>
              <a:rPr lang="cs-CZ" sz="1000" dirty="0"/>
              <a:t>– </a:t>
            </a:r>
            <a:r>
              <a:rPr lang="cs-CZ" sz="1000" dirty="0">
                <a:hlinkClick r:id="rId20"/>
              </a:rPr>
              <a:t>http://office.microsoft.com/cs-cz/images/results.aspx?qu=lucerna&amp;ex=1#ai:MC900344481|mt:1</a:t>
            </a:r>
            <a:r>
              <a:rPr lang="cs-CZ" sz="1000" dirty="0" smtClean="0">
                <a:hlinkClick r:id="rId20"/>
              </a:rPr>
              <a:t>|</a:t>
            </a:r>
            <a:endParaRPr lang="cs-CZ" sz="1000" dirty="0" smtClean="0"/>
          </a:p>
          <a:p>
            <a:r>
              <a:rPr lang="cs-CZ" sz="1000" dirty="0" smtClean="0"/>
              <a:t>Lupa </a:t>
            </a:r>
            <a:r>
              <a:rPr lang="cs-CZ" sz="1000" dirty="0" smtClean="0"/>
              <a:t>– </a:t>
            </a:r>
            <a:r>
              <a:rPr lang="en-US" sz="1000" dirty="0">
                <a:hlinkClick r:id="rId21"/>
              </a:rPr>
              <a:t>http://office.microsoft.com/cs-cz/images/results.aspx?qu=lupa&amp;ex=1#ai:MC900240401|mt:1</a:t>
            </a:r>
            <a:r>
              <a:rPr lang="en-US" sz="1000" dirty="0" smtClean="0">
                <a:hlinkClick r:id="rId21"/>
              </a:rPr>
              <a:t>|</a:t>
            </a:r>
            <a:endParaRPr lang="cs-CZ" sz="1000" dirty="0" smtClean="0"/>
          </a:p>
          <a:p>
            <a:r>
              <a:rPr lang="cs-CZ" sz="1000" dirty="0" smtClean="0"/>
              <a:t>Lusk </a:t>
            </a:r>
            <a:r>
              <a:rPr lang="cs-CZ" sz="1000" dirty="0" smtClean="0"/>
              <a:t>– </a:t>
            </a:r>
            <a:r>
              <a:rPr lang="en-US" sz="1000" dirty="0">
                <a:hlinkClick r:id="rId22"/>
              </a:rPr>
              <a:t>http://office.microsoft.com/cs-cz/images/results.aspx?qu=lusk&amp;ex=1#ai:MP900430738</a:t>
            </a:r>
            <a:r>
              <a:rPr lang="en-US" sz="1000" dirty="0" smtClean="0">
                <a:hlinkClick r:id="rId22"/>
              </a:rPr>
              <a:t>|</a:t>
            </a:r>
            <a:endParaRPr lang="cs-CZ" sz="1000" dirty="0" smtClean="0"/>
          </a:p>
          <a:p>
            <a:r>
              <a:rPr lang="cs-CZ" sz="1000" dirty="0" smtClean="0"/>
              <a:t>Luk </a:t>
            </a:r>
            <a:r>
              <a:rPr lang="cs-CZ" sz="1000" dirty="0"/>
              <a:t>– </a:t>
            </a:r>
            <a:r>
              <a:rPr lang="cs-CZ" sz="1000" dirty="0">
                <a:hlinkClick r:id="rId23"/>
              </a:rPr>
              <a:t>http://office.microsoft.com/cs-cz/images/results.aspx?qu=luk&amp;ex=1#ai:MC900415328|mt:1</a:t>
            </a:r>
            <a:r>
              <a:rPr lang="cs-CZ" sz="1000" dirty="0" smtClean="0">
                <a:hlinkClick r:id="rId23"/>
              </a:rPr>
              <a:t>|</a:t>
            </a:r>
            <a:endParaRPr lang="cs-CZ" sz="1000" dirty="0" smtClean="0"/>
          </a:p>
        </p:txBody>
      </p:sp>
    </p:spTree>
    <p:extLst>
      <p:ext uri="{BB962C8B-B14F-4D97-AF65-F5344CB8AC3E}">
        <p14:creationId xmlns:p14="http://schemas.microsoft.com/office/powerpoint/2010/main" val="3264838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Administrativní">
      <a:majorFont>
        <a:latin typeface="Georgia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Georgia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461</TotalTime>
  <Words>440</Words>
  <Application>Microsoft Office PowerPoint</Application>
  <PresentationFormat>Předvádění na obrazovce (4:3)</PresentationFormat>
  <Paragraphs>263</Paragraphs>
  <Slides>11</Slides>
  <Notes>9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 systému Office</vt:lpstr>
      <vt:lpstr>VY_32_INOVACE_16_Slabiky L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Čeština</dc:title>
  <dc:creator>Zak</dc:creator>
  <cp:lastModifiedBy>ZŠ a MŠ Liběšice</cp:lastModifiedBy>
  <cp:revision>51</cp:revision>
  <dcterms:created xsi:type="dcterms:W3CDTF">2011-03-24T14:47:19Z</dcterms:created>
  <dcterms:modified xsi:type="dcterms:W3CDTF">2013-02-20T14:30:25Z</dcterms:modified>
</cp:coreProperties>
</file>