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66" r:id="rId3"/>
    <p:sldId id="257" r:id="rId4"/>
    <p:sldId id="258" r:id="rId5"/>
    <p:sldId id="264" r:id="rId6"/>
    <p:sldId id="259" r:id="rId7"/>
    <p:sldId id="260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CBB28A-8C36-4944-84B7-240ABEBCF233}" type="doc">
      <dgm:prSet loTypeId="urn:microsoft.com/office/officeart/2005/8/layout/b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9B966E7C-EB67-4419-B5B2-3EF1E4DD3856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D0B55163-CE06-40CC-97FC-3E683E118BC6}" type="parTrans" cxnId="{A7B79A3D-926E-40D9-A720-CABF3EA9AA48}">
      <dgm:prSet/>
      <dgm:spPr/>
      <dgm:t>
        <a:bodyPr/>
        <a:lstStyle/>
        <a:p>
          <a:endParaRPr lang="cs-CZ"/>
        </a:p>
      </dgm:t>
    </dgm:pt>
    <dgm:pt modelId="{3A700462-14C1-4299-8506-81BEEEF47232}" type="sibTrans" cxnId="{A7B79A3D-926E-40D9-A720-CABF3EA9AA48}">
      <dgm:prSet/>
      <dgm:spPr/>
      <dgm:t>
        <a:bodyPr/>
        <a:lstStyle/>
        <a:p>
          <a:endParaRPr lang="cs-CZ"/>
        </a:p>
      </dgm:t>
    </dgm:pt>
    <dgm:pt modelId="{F80BDE72-D287-491E-ACB6-A945F66519A8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E786C929-CCEE-4D9E-81DD-7B4C58C98189}" type="parTrans" cxnId="{AFA7A9D0-0548-458E-9828-F5572A03496E}">
      <dgm:prSet/>
      <dgm:spPr/>
      <dgm:t>
        <a:bodyPr/>
        <a:lstStyle/>
        <a:p>
          <a:endParaRPr lang="cs-CZ"/>
        </a:p>
      </dgm:t>
    </dgm:pt>
    <dgm:pt modelId="{425E5E36-5462-46BA-82CB-61C01E0E3164}" type="sibTrans" cxnId="{AFA7A9D0-0548-458E-9828-F5572A03496E}">
      <dgm:prSet/>
      <dgm:spPr/>
      <dgm:t>
        <a:bodyPr/>
        <a:lstStyle/>
        <a:p>
          <a:endParaRPr lang="cs-CZ"/>
        </a:p>
      </dgm:t>
    </dgm:pt>
    <dgm:pt modelId="{29BD2310-EF83-48D0-9F82-960A50A0BF8D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4621D641-DDEC-440E-AEBC-0F27205F9C74}" type="parTrans" cxnId="{4965F6C5-DC3D-4CE4-84A4-AC033FC8D406}">
      <dgm:prSet/>
      <dgm:spPr/>
      <dgm:t>
        <a:bodyPr/>
        <a:lstStyle/>
        <a:p>
          <a:endParaRPr lang="cs-CZ"/>
        </a:p>
      </dgm:t>
    </dgm:pt>
    <dgm:pt modelId="{54443AD4-0352-41D5-BB1D-23B57D8C76E8}" type="sibTrans" cxnId="{4965F6C5-DC3D-4CE4-84A4-AC033FC8D406}">
      <dgm:prSet/>
      <dgm:spPr/>
      <dgm:t>
        <a:bodyPr/>
        <a:lstStyle/>
        <a:p>
          <a:endParaRPr lang="cs-CZ"/>
        </a:p>
      </dgm:t>
    </dgm:pt>
    <dgm:pt modelId="{01A6EB76-BF16-4333-9B16-471547162D78}">
      <dgm:prSet phldrT="[Text]"/>
      <dgm:spPr/>
      <dgm:t>
        <a:bodyPr/>
        <a:lstStyle/>
        <a:p>
          <a:r>
            <a:rPr lang="cs-CZ" dirty="0" smtClean="0"/>
            <a:t>4</a:t>
          </a:r>
          <a:endParaRPr lang="cs-CZ" dirty="0"/>
        </a:p>
      </dgm:t>
    </dgm:pt>
    <dgm:pt modelId="{E9CD359C-868F-46F5-93E2-ABBE949D33B9}" type="parTrans" cxnId="{3CFA061F-7CE6-4093-9262-693E38C7F417}">
      <dgm:prSet/>
      <dgm:spPr/>
      <dgm:t>
        <a:bodyPr/>
        <a:lstStyle/>
        <a:p>
          <a:endParaRPr lang="cs-CZ"/>
        </a:p>
      </dgm:t>
    </dgm:pt>
    <dgm:pt modelId="{CA21DD97-CD27-4C27-A71F-6EABC7AD7AD9}" type="sibTrans" cxnId="{3CFA061F-7CE6-4093-9262-693E38C7F417}">
      <dgm:prSet/>
      <dgm:spPr/>
      <dgm:t>
        <a:bodyPr/>
        <a:lstStyle/>
        <a:p>
          <a:endParaRPr lang="cs-CZ"/>
        </a:p>
      </dgm:t>
    </dgm:pt>
    <dgm:pt modelId="{90179842-6949-42FD-9939-90786765692D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3EA75F11-5887-427E-8A5D-84B16C4F127A}" type="parTrans" cxnId="{1C898883-756F-42C4-A692-B7EA0ED501D6}">
      <dgm:prSet/>
      <dgm:spPr/>
      <dgm:t>
        <a:bodyPr/>
        <a:lstStyle/>
        <a:p>
          <a:endParaRPr lang="cs-CZ"/>
        </a:p>
      </dgm:t>
    </dgm:pt>
    <dgm:pt modelId="{A90B7D76-7CDA-40D3-BE75-D0E361CD2FE5}" type="sibTrans" cxnId="{1C898883-756F-42C4-A692-B7EA0ED501D6}">
      <dgm:prSet/>
      <dgm:spPr/>
      <dgm:t>
        <a:bodyPr/>
        <a:lstStyle/>
        <a:p>
          <a:endParaRPr lang="cs-CZ"/>
        </a:p>
      </dgm:t>
    </dgm:pt>
    <dgm:pt modelId="{DDA8A8AA-81B7-438C-A185-ACD14544F0BB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7A169EAC-ACE9-4863-8336-20CE180899B1}" type="parTrans" cxnId="{7EEE1E88-5055-4261-B883-71BD997FB379}">
      <dgm:prSet/>
      <dgm:spPr/>
      <dgm:t>
        <a:bodyPr/>
        <a:lstStyle/>
        <a:p>
          <a:endParaRPr lang="cs-CZ"/>
        </a:p>
      </dgm:t>
    </dgm:pt>
    <dgm:pt modelId="{AFB03012-E728-4EF0-B0E6-65DD4A787ABE}" type="sibTrans" cxnId="{7EEE1E88-5055-4261-B883-71BD997FB379}">
      <dgm:prSet/>
      <dgm:spPr/>
      <dgm:t>
        <a:bodyPr/>
        <a:lstStyle/>
        <a:p>
          <a:endParaRPr lang="cs-CZ"/>
        </a:p>
      </dgm:t>
    </dgm:pt>
    <dgm:pt modelId="{C08440B7-CAB8-4759-B33E-1748F2CDC1CB}">
      <dgm:prSet phldrT="[Text]"/>
      <dgm:spPr/>
      <dgm:t>
        <a:bodyPr/>
        <a:lstStyle/>
        <a:p>
          <a:r>
            <a:rPr lang="cs-CZ" dirty="0" smtClean="0"/>
            <a:t>7</a:t>
          </a:r>
          <a:endParaRPr lang="cs-CZ" dirty="0"/>
        </a:p>
      </dgm:t>
    </dgm:pt>
    <dgm:pt modelId="{F5729CD3-AEDD-43D2-9E24-750043EEAF94}" type="parTrans" cxnId="{DC51A596-D22F-41EE-BD28-35990F006C98}">
      <dgm:prSet/>
      <dgm:spPr/>
      <dgm:t>
        <a:bodyPr/>
        <a:lstStyle/>
        <a:p>
          <a:endParaRPr lang="cs-CZ"/>
        </a:p>
      </dgm:t>
    </dgm:pt>
    <dgm:pt modelId="{1705E12B-04E1-4FA8-8564-0754ED602B11}" type="sibTrans" cxnId="{DC51A596-D22F-41EE-BD28-35990F006C98}">
      <dgm:prSet/>
      <dgm:spPr/>
      <dgm:t>
        <a:bodyPr/>
        <a:lstStyle/>
        <a:p>
          <a:endParaRPr lang="cs-CZ"/>
        </a:p>
      </dgm:t>
    </dgm:pt>
    <dgm:pt modelId="{04518ACF-E6C8-4D12-9986-03484217D003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ED5F58F9-5843-43DC-8E98-3DBDF8554472}" type="parTrans" cxnId="{840BC051-4489-473B-8F50-FCFB504F1EB5}">
      <dgm:prSet/>
      <dgm:spPr/>
      <dgm:t>
        <a:bodyPr/>
        <a:lstStyle/>
        <a:p>
          <a:endParaRPr lang="cs-CZ"/>
        </a:p>
      </dgm:t>
    </dgm:pt>
    <dgm:pt modelId="{A9030ACB-684B-44D5-88D4-BD6DFAA12D03}" type="sibTrans" cxnId="{840BC051-4489-473B-8F50-FCFB504F1EB5}">
      <dgm:prSet/>
      <dgm:spPr/>
      <dgm:t>
        <a:bodyPr/>
        <a:lstStyle/>
        <a:p>
          <a:endParaRPr lang="cs-CZ"/>
        </a:p>
      </dgm:t>
    </dgm:pt>
    <dgm:pt modelId="{47D0A382-B91F-4C00-897A-63CACD234954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0EEDAFD-0620-4E76-A870-FA6BCA204224}" type="parTrans" cxnId="{D97AEE95-CB48-4D8A-947C-C35C31F801DC}">
      <dgm:prSet/>
      <dgm:spPr/>
      <dgm:t>
        <a:bodyPr/>
        <a:lstStyle/>
        <a:p>
          <a:endParaRPr lang="cs-CZ"/>
        </a:p>
      </dgm:t>
    </dgm:pt>
    <dgm:pt modelId="{CFAF3512-763A-4D98-941D-FB2FB6626B4D}" type="sibTrans" cxnId="{D97AEE95-CB48-4D8A-947C-C35C31F801DC}">
      <dgm:prSet/>
      <dgm:spPr/>
      <dgm:t>
        <a:bodyPr/>
        <a:lstStyle/>
        <a:p>
          <a:endParaRPr lang="cs-CZ"/>
        </a:p>
      </dgm:t>
    </dgm:pt>
    <dgm:pt modelId="{E49FA195-87C6-4860-A0BE-7B529BE8D0E1}" type="pres">
      <dgm:prSet presAssocID="{D6CBB28A-8C36-4944-84B7-240ABEBCF233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E9700380-243E-4262-9016-1F42767193B1}" type="pres">
      <dgm:prSet presAssocID="{9B966E7C-EB67-4419-B5B2-3EF1E4DD3856}" presName="first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1B5F592-46FA-4AA0-AC28-C9B8F49FF9F7}" type="pres">
      <dgm:prSet presAssocID="{3A700462-14C1-4299-8506-81BEEEF47232}" presName="sibTrans" presStyleLbl="sibTrans2D1" presStyleIdx="0" presStyleCnt="8"/>
      <dgm:spPr/>
      <dgm:t>
        <a:bodyPr/>
        <a:lstStyle/>
        <a:p>
          <a:endParaRPr lang="cs-CZ"/>
        </a:p>
      </dgm:t>
    </dgm:pt>
    <dgm:pt modelId="{789289A3-9CA0-44EE-A463-D4DB2D588D4C}" type="pres">
      <dgm:prSet presAssocID="{F80BDE72-D287-491E-ACB6-A945F66519A8}" presName="middleNode" presStyleCnt="0"/>
      <dgm:spPr/>
    </dgm:pt>
    <dgm:pt modelId="{0CE0A030-EDBB-4BA8-8684-3AAC2A761CD9}" type="pres">
      <dgm:prSet presAssocID="{F80BDE72-D287-491E-ACB6-A945F66519A8}" presName="padding" presStyleLbl="node1" presStyleIdx="0" presStyleCnt="9"/>
      <dgm:spPr/>
    </dgm:pt>
    <dgm:pt modelId="{9CE8450F-E798-4857-B723-DAE00ECC6527}" type="pres">
      <dgm:prSet presAssocID="{F80BDE72-D287-491E-ACB6-A945F66519A8}" presName="shap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F7D923-C9DA-4628-ADD9-84DFC0937040}" type="pres">
      <dgm:prSet presAssocID="{425E5E36-5462-46BA-82CB-61C01E0E3164}" presName="sibTrans" presStyleLbl="sibTrans2D1" presStyleIdx="1" presStyleCnt="8"/>
      <dgm:spPr/>
      <dgm:t>
        <a:bodyPr/>
        <a:lstStyle/>
        <a:p>
          <a:endParaRPr lang="cs-CZ"/>
        </a:p>
      </dgm:t>
    </dgm:pt>
    <dgm:pt modelId="{30DA297F-194F-4371-A87A-A5068BDCE6A9}" type="pres">
      <dgm:prSet presAssocID="{29BD2310-EF83-48D0-9F82-960A50A0BF8D}" presName="middleNode" presStyleCnt="0"/>
      <dgm:spPr/>
    </dgm:pt>
    <dgm:pt modelId="{ADC622CA-0194-491A-A32F-5201BADCCA3B}" type="pres">
      <dgm:prSet presAssocID="{29BD2310-EF83-48D0-9F82-960A50A0BF8D}" presName="padding" presStyleLbl="node1" presStyleIdx="1" presStyleCnt="9"/>
      <dgm:spPr/>
    </dgm:pt>
    <dgm:pt modelId="{13C60F65-0723-4B58-84AB-4E22E02506BD}" type="pres">
      <dgm:prSet presAssocID="{29BD2310-EF83-48D0-9F82-960A50A0BF8D}" presName="shap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480CCB-DCC9-4F32-BAA9-6724EDE0AC60}" type="pres">
      <dgm:prSet presAssocID="{54443AD4-0352-41D5-BB1D-23B57D8C76E8}" presName="sibTrans" presStyleLbl="sibTrans2D1" presStyleIdx="2" presStyleCnt="8"/>
      <dgm:spPr/>
      <dgm:t>
        <a:bodyPr/>
        <a:lstStyle/>
        <a:p>
          <a:endParaRPr lang="cs-CZ"/>
        </a:p>
      </dgm:t>
    </dgm:pt>
    <dgm:pt modelId="{91ECCF63-6E0C-4BF1-A44E-26459FAA7960}" type="pres">
      <dgm:prSet presAssocID="{01A6EB76-BF16-4333-9B16-471547162D78}" presName="middleNode" presStyleCnt="0"/>
      <dgm:spPr/>
    </dgm:pt>
    <dgm:pt modelId="{BCE594D0-F1D7-4BF0-A4F3-E8E9C43FC3E6}" type="pres">
      <dgm:prSet presAssocID="{01A6EB76-BF16-4333-9B16-471547162D78}" presName="padding" presStyleLbl="node1" presStyleIdx="2" presStyleCnt="9"/>
      <dgm:spPr/>
    </dgm:pt>
    <dgm:pt modelId="{03A295BF-8078-48FE-90CC-C991AF68A2DD}" type="pres">
      <dgm:prSet presAssocID="{01A6EB76-BF16-4333-9B16-471547162D78}" presName="shap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F3CF87-FC87-4CD6-A4F9-26676364BA47}" type="pres">
      <dgm:prSet presAssocID="{CA21DD97-CD27-4C27-A71F-6EABC7AD7AD9}" presName="sibTrans" presStyleLbl="sibTrans2D1" presStyleIdx="3" presStyleCnt="8"/>
      <dgm:spPr/>
      <dgm:t>
        <a:bodyPr/>
        <a:lstStyle/>
        <a:p>
          <a:endParaRPr lang="cs-CZ"/>
        </a:p>
      </dgm:t>
    </dgm:pt>
    <dgm:pt modelId="{113362DC-F967-4D45-8DA3-685ED27227B7}" type="pres">
      <dgm:prSet presAssocID="{90179842-6949-42FD-9939-90786765692D}" presName="middleNode" presStyleCnt="0"/>
      <dgm:spPr/>
    </dgm:pt>
    <dgm:pt modelId="{85A1770A-DBBD-46F1-B774-BB7BC7DC4BB8}" type="pres">
      <dgm:prSet presAssocID="{90179842-6949-42FD-9939-90786765692D}" presName="padding" presStyleLbl="node1" presStyleIdx="3" presStyleCnt="9"/>
      <dgm:spPr/>
    </dgm:pt>
    <dgm:pt modelId="{7F57C097-B821-45F6-ABE2-A27015029FB2}" type="pres">
      <dgm:prSet presAssocID="{90179842-6949-42FD-9939-90786765692D}" presName="shap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8B3489-1DD2-4AF9-BBA9-5E90AD0C538D}" type="pres">
      <dgm:prSet presAssocID="{A90B7D76-7CDA-40D3-BE75-D0E361CD2FE5}" presName="sibTrans" presStyleLbl="sibTrans2D1" presStyleIdx="4" presStyleCnt="8"/>
      <dgm:spPr/>
      <dgm:t>
        <a:bodyPr/>
        <a:lstStyle/>
        <a:p>
          <a:endParaRPr lang="cs-CZ"/>
        </a:p>
      </dgm:t>
    </dgm:pt>
    <dgm:pt modelId="{74EED70C-F666-411A-A8F0-3C6786627566}" type="pres">
      <dgm:prSet presAssocID="{DDA8A8AA-81B7-438C-A185-ACD14544F0BB}" presName="middleNode" presStyleCnt="0"/>
      <dgm:spPr/>
    </dgm:pt>
    <dgm:pt modelId="{E459DE67-3726-4076-A00F-4E0D3E1BE841}" type="pres">
      <dgm:prSet presAssocID="{DDA8A8AA-81B7-438C-A185-ACD14544F0BB}" presName="padding" presStyleLbl="node1" presStyleIdx="4" presStyleCnt="9"/>
      <dgm:spPr/>
    </dgm:pt>
    <dgm:pt modelId="{ECAFBABE-91BE-480E-9F92-5428D12D4D83}" type="pres">
      <dgm:prSet presAssocID="{DDA8A8AA-81B7-438C-A185-ACD14544F0BB}" presName="shap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CC9D80-6E63-44CD-BA3A-0E5951BF195A}" type="pres">
      <dgm:prSet presAssocID="{AFB03012-E728-4EF0-B0E6-65DD4A787ABE}" presName="sibTrans" presStyleLbl="sibTrans2D1" presStyleIdx="5" presStyleCnt="8"/>
      <dgm:spPr/>
      <dgm:t>
        <a:bodyPr/>
        <a:lstStyle/>
        <a:p>
          <a:endParaRPr lang="cs-CZ"/>
        </a:p>
      </dgm:t>
    </dgm:pt>
    <dgm:pt modelId="{F70131C7-9340-45F0-9570-1E03A74BB59B}" type="pres">
      <dgm:prSet presAssocID="{C08440B7-CAB8-4759-B33E-1748F2CDC1CB}" presName="middleNode" presStyleCnt="0"/>
      <dgm:spPr/>
    </dgm:pt>
    <dgm:pt modelId="{F83919E3-A5F3-4634-8E39-B39D2EE76463}" type="pres">
      <dgm:prSet presAssocID="{C08440B7-CAB8-4759-B33E-1748F2CDC1CB}" presName="padding" presStyleLbl="node1" presStyleIdx="5" presStyleCnt="9"/>
      <dgm:spPr/>
    </dgm:pt>
    <dgm:pt modelId="{E81C1FEB-5983-4E14-B58D-E51D657F7EFF}" type="pres">
      <dgm:prSet presAssocID="{C08440B7-CAB8-4759-B33E-1748F2CDC1CB}" presName="shap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68D64D-7CB2-48FD-A46C-7307AB6B93D7}" type="pres">
      <dgm:prSet presAssocID="{1705E12B-04E1-4FA8-8564-0754ED602B11}" presName="sibTrans" presStyleLbl="sibTrans2D1" presStyleIdx="6" presStyleCnt="8"/>
      <dgm:spPr/>
      <dgm:t>
        <a:bodyPr/>
        <a:lstStyle/>
        <a:p>
          <a:endParaRPr lang="cs-CZ"/>
        </a:p>
      </dgm:t>
    </dgm:pt>
    <dgm:pt modelId="{7497C35A-361D-41D2-A3CE-16AF0F91F085}" type="pres">
      <dgm:prSet presAssocID="{04518ACF-E6C8-4D12-9986-03484217D003}" presName="middleNode" presStyleCnt="0"/>
      <dgm:spPr/>
    </dgm:pt>
    <dgm:pt modelId="{C556AF4F-9AB4-45C1-962B-3EB1FCF9DC04}" type="pres">
      <dgm:prSet presAssocID="{04518ACF-E6C8-4D12-9986-03484217D003}" presName="padding" presStyleLbl="node1" presStyleIdx="6" presStyleCnt="9"/>
      <dgm:spPr/>
    </dgm:pt>
    <dgm:pt modelId="{C9CB4FDF-7A35-49B7-9E82-54D6DA71EF34}" type="pres">
      <dgm:prSet presAssocID="{04518ACF-E6C8-4D12-9986-03484217D003}" presName="shap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BE09D2-1E8B-4F93-87C0-85F1404CF081}" type="pres">
      <dgm:prSet presAssocID="{A9030ACB-684B-44D5-88D4-BD6DFAA12D03}" presName="sibTrans" presStyleLbl="sibTrans2D1" presStyleIdx="7" presStyleCnt="8"/>
      <dgm:spPr/>
      <dgm:t>
        <a:bodyPr/>
        <a:lstStyle/>
        <a:p>
          <a:endParaRPr lang="cs-CZ"/>
        </a:p>
      </dgm:t>
    </dgm:pt>
    <dgm:pt modelId="{838A2551-7591-453E-86B9-4C4094EDE47F}" type="pres">
      <dgm:prSet presAssocID="{47D0A382-B91F-4C00-897A-63CACD234954}" presName="last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56C98BC-75CE-43D4-8E12-63C688243411}" type="presOf" srcId="{C08440B7-CAB8-4759-B33E-1748F2CDC1CB}" destId="{E81C1FEB-5983-4E14-B58D-E51D657F7EFF}" srcOrd="0" destOrd="0" presId="urn:microsoft.com/office/officeart/2005/8/layout/bProcess2"/>
    <dgm:cxn modelId="{7EEE1E88-5055-4261-B883-71BD997FB379}" srcId="{D6CBB28A-8C36-4944-84B7-240ABEBCF233}" destId="{DDA8A8AA-81B7-438C-A185-ACD14544F0BB}" srcOrd="5" destOrd="0" parTransId="{7A169EAC-ACE9-4863-8336-20CE180899B1}" sibTransId="{AFB03012-E728-4EF0-B0E6-65DD4A787ABE}"/>
    <dgm:cxn modelId="{DC51A596-D22F-41EE-BD28-35990F006C98}" srcId="{D6CBB28A-8C36-4944-84B7-240ABEBCF233}" destId="{C08440B7-CAB8-4759-B33E-1748F2CDC1CB}" srcOrd="6" destOrd="0" parTransId="{F5729CD3-AEDD-43D2-9E24-750043EEAF94}" sibTransId="{1705E12B-04E1-4FA8-8564-0754ED602B11}"/>
    <dgm:cxn modelId="{BF2295B0-2B4A-43B6-8FAF-40E6183A1101}" type="presOf" srcId="{01A6EB76-BF16-4333-9B16-471547162D78}" destId="{03A295BF-8078-48FE-90CC-C991AF68A2DD}" srcOrd="0" destOrd="0" presId="urn:microsoft.com/office/officeart/2005/8/layout/bProcess2"/>
    <dgm:cxn modelId="{66BDDCBC-1F41-496D-8B74-F11687F03DB1}" type="presOf" srcId="{F80BDE72-D287-491E-ACB6-A945F66519A8}" destId="{9CE8450F-E798-4857-B723-DAE00ECC6527}" srcOrd="0" destOrd="0" presId="urn:microsoft.com/office/officeart/2005/8/layout/bProcess2"/>
    <dgm:cxn modelId="{2F1F18D5-6093-4CF3-934B-399509D26D9B}" type="presOf" srcId="{DDA8A8AA-81B7-438C-A185-ACD14544F0BB}" destId="{ECAFBABE-91BE-480E-9F92-5428D12D4D83}" srcOrd="0" destOrd="0" presId="urn:microsoft.com/office/officeart/2005/8/layout/bProcess2"/>
    <dgm:cxn modelId="{A0CAD282-894A-4F62-93B5-472CFAC4A87F}" type="presOf" srcId="{D6CBB28A-8C36-4944-84B7-240ABEBCF233}" destId="{E49FA195-87C6-4860-A0BE-7B529BE8D0E1}" srcOrd="0" destOrd="0" presId="urn:microsoft.com/office/officeart/2005/8/layout/bProcess2"/>
    <dgm:cxn modelId="{8902444D-9930-49C7-B448-89AF27B9934B}" type="presOf" srcId="{AFB03012-E728-4EF0-B0E6-65DD4A787ABE}" destId="{C5CC9D80-6E63-44CD-BA3A-0E5951BF195A}" srcOrd="0" destOrd="0" presId="urn:microsoft.com/office/officeart/2005/8/layout/bProcess2"/>
    <dgm:cxn modelId="{A7B79A3D-926E-40D9-A720-CABF3EA9AA48}" srcId="{D6CBB28A-8C36-4944-84B7-240ABEBCF233}" destId="{9B966E7C-EB67-4419-B5B2-3EF1E4DD3856}" srcOrd="0" destOrd="0" parTransId="{D0B55163-CE06-40CC-97FC-3E683E118BC6}" sibTransId="{3A700462-14C1-4299-8506-81BEEEF47232}"/>
    <dgm:cxn modelId="{35F3C020-C73A-46B5-9FA4-5087A840CDD8}" type="presOf" srcId="{54443AD4-0352-41D5-BB1D-23B57D8C76E8}" destId="{48480CCB-DCC9-4F32-BAA9-6724EDE0AC60}" srcOrd="0" destOrd="0" presId="urn:microsoft.com/office/officeart/2005/8/layout/bProcess2"/>
    <dgm:cxn modelId="{AFA7A9D0-0548-458E-9828-F5572A03496E}" srcId="{D6CBB28A-8C36-4944-84B7-240ABEBCF233}" destId="{F80BDE72-D287-491E-ACB6-A945F66519A8}" srcOrd="1" destOrd="0" parTransId="{E786C929-CCEE-4D9E-81DD-7B4C58C98189}" sibTransId="{425E5E36-5462-46BA-82CB-61C01E0E3164}"/>
    <dgm:cxn modelId="{208122DD-628A-4D75-B06D-EFC9FF7E8CDC}" type="presOf" srcId="{A9030ACB-684B-44D5-88D4-BD6DFAA12D03}" destId="{94BE09D2-1E8B-4F93-87C0-85F1404CF081}" srcOrd="0" destOrd="0" presId="urn:microsoft.com/office/officeart/2005/8/layout/bProcess2"/>
    <dgm:cxn modelId="{792CCDF7-451C-4D16-A7B7-59D0D60ED50F}" type="presOf" srcId="{3A700462-14C1-4299-8506-81BEEEF47232}" destId="{11B5F592-46FA-4AA0-AC28-C9B8F49FF9F7}" srcOrd="0" destOrd="0" presId="urn:microsoft.com/office/officeart/2005/8/layout/bProcess2"/>
    <dgm:cxn modelId="{C1F43253-FAA2-4867-AB26-EA992CCD955B}" type="presOf" srcId="{425E5E36-5462-46BA-82CB-61C01E0E3164}" destId="{23F7D923-C9DA-4628-ADD9-84DFC0937040}" srcOrd="0" destOrd="0" presId="urn:microsoft.com/office/officeart/2005/8/layout/bProcess2"/>
    <dgm:cxn modelId="{0B752096-61CB-4337-8F35-F0CA3CE2DD2A}" type="presOf" srcId="{1705E12B-04E1-4FA8-8564-0754ED602B11}" destId="{8568D64D-7CB2-48FD-A46C-7307AB6B93D7}" srcOrd="0" destOrd="0" presId="urn:microsoft.com/office/officeart/2005/8/layout/bProcess2"/>
    <dgm:cxn modelId="{1121ABFF-8329-457E-9B34-C0AA7715A5D6}" type="presOf" srcId="{04518ACF-E6C8-4D12-9986-03484217D003}" destId="{C9CB4FDF-7A35-49B7-9E82-54D6DA71EF34}" srcOrd="0" destOrd="0" presId="urn:microsoft.com/office/officeart/2005/8/layout/bProcess2"/>
    <dgm:cxn modelId="{37095C1F-AAE4-4584-86AF-DA12D7349662}" type="presOf" srcId="{47D0A382-B91F-4C00-897A-63CACD234954}" destId="{838A2551-7591-453E-86B9-4C4094EDE47F}" srcOrd="0" destOrd="0" presId="urn:microsoft.com/office/officeart/2005/8/layout/bProcess2"/>
    <dgm:cxn modelId="{3D809D0B-5BE8-4CC4-9B68-A02418F1E415}" type="presOf" srcId="{CA21DD97-CD27-4C27-A71F-6EABC7AD7AD9}" destId="{68F3CF87-FC87-4CD6-A4F9-26676364BA47}" srcOrd="0" destOrd="0" presId="urn:microsoft.com/office/officeart/2005/8/layout/bProcess2"/>
    <dgm:cxn modelId="{34265589-CF4E-43E8-BC7C-E168E818A936}" type="presOf" srcId="{9B966E7C-EB67-4419-B5B2-3EF1E4DD3856}" destId="{E9700380-243E-4262-9016-1F42767193B1}" srcOrd="0" destOrd="0" presId="urn:microsoft.com/office/officeart/2005/8/layout/bProcess2"/>
    <dgm:cxn modelId="{3CFA061F-7CE6-4093-9262-693E38C7F417}" srcId="{D6CBB28A-8C36-4944-84B7-240ABEBCF233}" destId="{01A6EB76-BF16-4333-9B16-471547162D78}" srcOrd="3" destOrd="0" parTransId="{E9CD359C-868F-46F5-93E2-ABBE949D33B9}" sibTransId="{CA21DD97-CD27-4C27-A71F-6EABC7AD7AD9}"/>
    <dgm:cxn modelId="{D97AEE95-CB48-4D8A-947C-C35C31F801DC}" srcId="{D6CBB28A-8C36-4944-84B7-240ABEBCF233}" destId="{47D0A382-B91F-4C00-897A-63CACD234954}" srcOrd="8" destOrd="0" parTransId="{B0EEDAFD-0620-4E76-A870-FA6BCA204224}" sibTransId="{CFAF3512-763A-4D98-941D-FB2FB6626B4D}"/>
    <dgm:cxn modelId="{4965F6C5-DC3D-4CE4-84A4-AC033FC8D406}" srcId="{D6CBB28A-8C36-4944-84B7-240ABEBCF233}" destId="{29BD2310-EF83-48D0-9F82-960A50A0BF8D}" srcOrd="2" destOrd="0" parTransId="{4621D641-DDEC-440E-AEBC-0F27205F9C74}" sibTransId="{54443AD4-0352-41D5-BB1D-23B57D8C76E8}"/>
    <dgm:cxn modelId="{840BC051-4489-473B-8F50-FCFB504F1EB5}" srcId="{D6CBB28A-8C36-4944-84B7-240ABEBCF233}" destId="{04518ACF-E6C8-4D12-9986-03484217D003}" srcOrd="7" destOrd="0" parTransId="{ED5F58F9-5843-43DC-8E98-3DBDF8554472}" sibTransId="{A9030ACB-684B-44D5-88D4-BD6DFAA12D03}"/>
    <dgm:cxn modelId="{B854EF08-D125-4AA1-8335-58C4A76B254C}" type="presOf" srcId="{A90B7D76-7CDA-40D3-BE75-D0E361CD2FE5}" destId="{A88B3489-1DD2-4AF9-BBA9-5E90AD0C538D}" srcOrd="0" destOrd="0" presId="urn:microsoft.com/office/officeart/2005/8/layout/bProcess2"/>
    <dgm:cxn modelId="{61F6D6B6-A7ED-44C4-856E-19F7F431A8FC}" type="presOf" srcId="{90179842-6949-42FD-9939-90786765692D}" destId="{7F57C097-B821-45F6-ABE2-A27015029FB2}" srcOrd="0" destOrd="0" presId="urn:microsoft.com/office/officeart/2005/8/layout/bProcess2"/>
    <dgm:cxn modelId="{1C898883-756F-42C4-A692-B7EA0ED501D6}" srcId="{D6CBB28A-8C36-4944-84B7-240ABEBCF233}" destId="{90179842-6949-42FD-9939-90786765692D}" srcOrd="4" destOrd="0" parTransId="{3EA75F11-5887-427E-8A5D-84B16C4F127A}" sibTransId="{A90B7D76-7CDA-40D3-BE75-D0E361CD2FE5}"/>
    <dgm:cxn modelId="{E49147F8-2D8A-4695-A6C5-501023EE585E}" type="presOf" srcId="{29BD2310-EF83-48D0-9F82-960A50A0BF8D}" destId="{13C60F65-0723-4B58-84AB-4E22E02506BD}" srcOrd="0" destOrd="0" presId="urn:microsoft.com/office/officeart/2005/8/layout/bProcess2"/>
    <dgm:cxn modelId="{AB7D3F63-F8CF-44A6-B460-450BEB341B1B}" type="presParOf" srcId="{E49FA195-87C6-4860-A0BE-7B529BE8D0E1}" destId="{E9700380-243E-4262-9016-1F42767193B1}" srcOrd="0" destOrd="0" presId="urn:microsoft.com/office/officeart/2005/8/layout/bProcess2"/>
    <dgm:cxn modelId="{C19BE12E-96BF-494B-9200-EF2F02A321CE}" type="presParOf" srcId="{E49FA195-87C6-4860-A0BE-7B529BE8D0E1}" destId="{11B5F592-46FA-4AA0-AC28-C9B8F49FF9F7}" srcOrd="1" destOrd="0" presId="urn:microsoft.com/office/officeart/2005/8/layout/bProcess2"/>
    <dgm:cxn modelId="{23732FE5-E148-484B-9A7C-542E2404C914}" type="presParOf" srcId="{E49FA195-87C6-4860-A0BE-7B529BE8D0E1}" destId="{789289A3-9CA0-44EE-A463-D4DB2D588D4C}" srcOrd="2" destOrd="0" presId="urn:microsoft.com/office/officeart/2005/8/layout/bProcess2"/>
    <dgm:cxn modelId="{C6D00D72-C091-4550-9043-23E5CCC1F95C}" type="presParOf" srcId="{789289A3-9CA0-44EE-A463-D4DB2D588D4C}" destId="{0CE0A030-EDBB-4BA8-8684-3AAC2A761CD9}" srcOrd="0" destOrd="0" presId="urn:microsoft.com/office/officeart/2005/8/layout/bProcess2"/>
    <dgm:cxn modelId="{04698AF5-D896-4DEE-8A86-208F652B65FA}" type="presParOf" srcId="{789289A3-9CA0-44EE-A463-D4DB2D588D4C}" destId="{9CE8450F-E798-4857-B723-DAE00ECC6527}" srcOrd="1" destOrd="0" presId="urn:microsoft.com/office/officeart/2005/8/layout/bProcess2"/>
    <dgm:cxn modelId="{AD6A064A-9B58-4356-897C-9EA2A9CC54C6}" type="presParOf" srcId="{E49FA195-87C6-4860-A0BE-7B529BE8D0E1}" destId="{23F7D923-C9DA-4628-ADD9-84DFC0937040}" srcOrd="3" destOrd="0" presId="urn:microsoft.com/office/officeart/2005/8/layout/bProcess2"/>
    <dgm:cxn modelId="{866C7120-FD75-4E7A-8739-8F94101B82FC}" type="presParOf" srcId="{E49FA195-87C6-4860-A0BE-7B529BE8D0E1}" destId="{30DA297F-194F-4371-A87A-A5068BDCE6A9}" srcOrd="4" destOrd="0" presId="urn:microsoft.com/office/officeart/2005/8/layout/bProcess2"/>
    <dgm:cxn modelId="{884000F1-7E32-411E-85E8-5E46D76B9639}" type="presParOf" srcId="{30DA297F-194F-4371-A87A-A5068BDCE6A9}" destId="{ADC622CA-0194-491A-A32F-5201BADCCA3B}" srcOrd="0" destOrd="0" presId="urn:microsoft.com/office/officeart/2005/8/layout/bProcess2"/>
    <dgm:cxn modelId="{57E7D0C7-7C14-466F-9007-9AEE5C811D21}" type="presParOf" srcId="{30DA297F-194F-4371-A87A-A5068BDCE6A9}" destId="{13C60F65-0723-4B58-84AB-4E22E02506BD}" srcOrd="1" destOrd="0" presId="urn:microsoft.com/office/officeart/2005/8/layout/bProcess2"/>
    <dgm:cxn modelId="{DA801505-8116-4C6E-996F-B16697BB07F2}" type="presParOf" srcId="{E49FA195-87C6-4860-A0BE-7B529BE8D0E1}" destId="{48480CCB-DCC9-4F32-BAA9-6724EDE0AC60}" srcOrd="5" destOrd="0" presId="urn:microsoft.com/office/officeart/2005/8/layout/bProcess2"/>
    <dgm:cxn modelId="{35B04069-517D-4299-9EC6-DAD0C5E14FEF}" type="presParOf" srcId="{E49FA195-87C6-4860-A0BE-7B529BE8D0E1}" destId="{91ECCF63-6E0C-4BF1-A44E-26459FAA7960}" srcOrd="6" destOrd="0" presId="urn:microsoft.com/office/officeart/2005/8/layout/bProcess2"/>
    <dgm:cxn modelId="{BC16F93A-009B-4F2B-BD33-EAFB108EC41A}" type="presParOf" srcId="{91ECCF63-6E0C-4BF1-A44E-26459FAA7960}" destId="{BCE594D0-F1D7-4BF0-A4F3-E8E9C43FC3E6}" srcOrd="0" destOrd="0" presId="urn:microsoft.com/office/officeart/2005/8/layout/bProcess2"/>
    <dgm:cxn modelId="{9AAC6C9B-4C6F-4C32-8ABB-03889BFCD532}" type="presParOf" srcId="{91ECCF63-6E0C-4BF1-A44E-26459FAA7960}" destId="{03A295BF-8078-48FE-90CC-C991AF68A2DD}" srcOrd="1" destOrd="0" presId="urn:microsoft.com/office/officeart/2005/8/layout/bProcess2"/>
    <dgm:cxn modelId="{634AE44A-7ADE-4DDE-A1E6-24C064FAD7D1}" type="presParOf" srcId="{E49FA195-87C6-4860-A0BE-7B529BE8D0E1}" destId="{68F3CF87-FC87-4CD6-A4F9-26676364BA47}" srcOrd="7" destOrd="0" presId="urn:microsoft.com/office/officeart/2005/8/layout/bProcess2"/>
    <dgm:cxn modelId="{104E7E1A-077B-4666-BC1C-31C3E132C81E}" type="presParOf" srcId="{E49FA195-87C6-4860-A0BE-7B529BE8D0E1}" destId="{113362DC-F967-4D45-8DA3-685ED27227B7}" srcOrd="8" destOrd="0" presId="urn:microsoft.com/office/officeart/2005/8/layout/bProcess2"/>
    <dgm:cxn modelId="{5D2192DF-A635-410C-A05E-C113C133E44A}" type="presParOf" srcId="{113362DC-F967-4D45-8DA3-685ED27227B7}" destId="{85A1770A-DBBD-46F1-B774-BB7BC7DC4BB8}" srcOrd="0" destOrd="0" presId="urn:microsoft.com/office/officeart/2005/8/layout/bProcess2"/>
    <dgm:cxn modelId="{138C651F-876B-459C-903D-619FA3DA945F}" type="presParOf" srcId="{113362DC-F967-4D45-8DA3-685ED27227B7}" destId="{7F57C097-B821-45F6-ABE2-A27015029FB2}" srcOrd="1" destOrd="0" presId="urn:microsoft.com/office/officeart/2005/8/layout/bProcess2"/>
    <dgm:cxn modelId="{C78C308A-C273-4B09-9D18-F2ED15EB8F0B}" type="presParOf" srcId="{E49FA195-87C6-4860-A0BE-7B529BE8D0E1}" destId="{A88B3489-1DD2-4AF9-BBA9-5E90AD0C538D}" srcOrd="9" destOrd="0" presId="urn:microsoft.com/office/officeart/2005/8/layout/bProcess2"/>
    <dgm:cxn modelId="{1357DF60-09C8-4D75-87D5-8E0DEB7313E9}" type="presParOf" srcId="{E49FA195-87C6-4860-A0BE-7B529BE8D0E1}" destId="{74EED70C-F666-411A-A8F0-3C6786627566}" srcOrd="10" destOrd="0" presId="urn:microsoft.com/office/officeart/2005/8/layout/bProcess2"/>
    <dgm:cxn modelId="{A73E1B88-9373-42CE-B337-4450FF8660C7}" type="presParOf" srcId="{74EED70C-F666-411A-A8F0-3C6786627566}" destId="{E459DE67-3726-4076-A00F-4E0D3E1BE841}" srcOrd="0" destOrd="0" presId="urn:microsoft.com/office/officeart/2005/8/layout/bProcess2"/>
    <dgm:cxn modelId="{E6D977EE-9AB5-4501-B356-CCB6AB85F273}" type="presParOf" srcId="{74EED70C-F666-411A-A8F0-3C6786627566}" destId="{ECAFBABE-91BE-480E-9F92-5428D12D4D83}" srcOrd="1" destOrd="0" presId="urn:microsoft.com/office/officeart/2005/8/layout/bProcess2"/>
    <dgm:cxn modelId="{134EE20D-B37F-417C-9254-C412E57DA3E7}" type="presParOf" srcId="{E49FA195-87C6-4860-A0BE-7B529BE8D0E1}" destId="{C5CC9D80-6E63-44CD-BA3A-0E5951BF195A}" srcOrd="11" destOrd="0" presId="urn:microsoft.com/office/officeart/2005/8/layout/bProcess2"/>
    <dgm:cxn modelId="{A20AB464-AE2A-4EE8-A95C-2B33FA24A73E}" type="presParOf" srcId="{E49FA195-87C6-4860-A0BE-7B529BE8D0E1}" destId="{F70131C7-9340-45F0-9570-1E03A74BB59B}" srcOrd="12" destOrd="0" presId="urn:microsoft.com/office/officeart/2005/8/layout/bProcess2"/>
    <dgm:cxn modelId="{C7152A04-5DAA-4F1A-BA3F-061068F4FB6B}" type="presParOf" srcId="{F70131C7-9340-45F0-9570-1E03A74BB59B}" destId="{F83919E3-A5F3-4634-8E39-B39D2EE76463}" srcOrd="0" destOrd="0" presId="urn:microsoft.com/office/officeart/2005/8/layout/bProcess2"/>
    <dgm:cxn modelId="{6E0CDA7F-6D7F-4F96-B819-05F6167534CD}" type="presParOf" srcId="{F70131C7-9340-45F0-9570-1E03A74BB59B}" destId="{E81C1FEB-5983-4E14-B58D-E51D657F7EFF}" srcOrd="1" destOrd="0" presId="urn:microsoft.com/office/officeart/2005/8/layout/bProcess2"/>
    <dgm:cxn modelId="{48BF1D7E-5A04-43E9-A2BE-1B824A5C70D8}" type="presParOf" srcId="{E49FA195-87C6-4860-A0BE-7B529BE8D0E1}" destId="{8568D64D-7CB2-48FD-A46C-7307AB6B93D7}" srcOrd="13" destOrd="0" presId="urn:microsoft.com/office/officeart/2005/8/layout/bProcess2"/>
    <dgm:cxn modelId="{DE5F19E4-7311-460D-978E-3DA30A610E78}" type="presParOf" srcId="{E49FA195-87C6-4860-A0BE-7B529BE8D0E1}" destId="{7497C35A-361D-41D2-A3CE-16AF0F91F085}" srcOrd="14" destOrd="0" presId="urn:microsoft.com/office/officeart/2005/8/layout/bProcess2"/>
    <dgm:cxn modelId="{2233EF52-C211-4851-8386-DD18C32A9910}" type="presParOf" srcId="{7497C35A-361D-41D2-A3CE-16AF0F91F085}" destId="{C556AF4F-9AB4-45C1-962B-3EB1FCF9DC04}" srcOrd="0" destOrd="0" presId="urn:microsoft.com/office/officeart/2005/8/layout/bProcess2"/>
    <dgm:cxn modelId="{4FC15A2F-7DE1-4921-956B-4F454F91171B}" type="presParOf" srcId="{7497C35A-361D-41D2-A3CE-16AF0F91F085}" destId="{C9CB4FDF-7A35-49B7-9E82-54D6DA71EF34}" srcOrd="1" destOrd="0" presId="urn:microsoft.com/office/officeart/2005/8/layout/bProcess2"/>
    <dgm:cxn modelId="{6CA9FF5E-C0C5-467B-A77E-418616383840}" type="presParOf" srcId="{E49FA195-87C6-4860-A0BE-7B529BE8D0E1}" destId="{94BE09D2-1E8B-4F93-87C0-85F1404CF081}" srcOrd="15" destOrd="0" presId="urn:microsoft.com/office/officeart/2005/8/layout/bProcess2"/>
    <dgm:cxn modelId="{58824B6F-0DAA-4B1F-8DEA-C2C00140FF4D}" type="presParOf" srcId="{E49FA195-87C6-4860-A0BE-7B529BE8D0E1}" destId="{838A2551-7591-453E-86B9-4C4094EDE47F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D28F3B-07D6-4BF1-A5E5-CD0B232D890A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A3C94B3-F460-46B6-BDB1-B363BBC8173A}">
      <dgm:prSet phldrT="[Text]"/>
      <dgm:spPr/>
      <dgm:t>
        <a:bodyPr/>
        <a:lstStyle/>
        <a:p>
          <a:r>
            <a:rPr lang="cs-CZ" dirty="0" smtClean="0"/>
            <a:t>1</a:t>
          </a:r>
          <a:endParaRPr lang="cs-CZ" dirty="0"/>
        </a:p>
      </dgm:t>
    </dgm:pt>
    <dgm:pt modelId="{70FBD416-C6C3-419F-A3FD-E439E7B8531A}" type="parTrans" cxnId="{C621FE8D-4BAB-434D-B1D5-096962AC34E6}">
      <dgm:prSet/>
      <dgm:spPr/>
      <dgm:t>
        <a:bodyPr/>
        <a:lstStyle/>
        <a:p>
          <a:endParaRPr lang="cs-CZ"/>
        </a:p>
      </dgm:t>
    </dgm:pt>
    <dgm:pt modelId="{8BCC8206-5DCC-49BF-9E3B-7825626C96EF}" type="sibTrans" cxnId="{C621FE8D-4BAB-434D-B1D5-096962AC34E6}">
      <dgm:prSet/>
      <dgm:spPr/>
      <dgm:t>
        <a:bodyPr/>
        <a:lstStyle/>
        <a:p>
          <a:endParaRPr lang="cs-CZ"/>
        </a:p>
      </dgm:t>
    </dgm:pt>
    <dgm:pt modelId="{AB568A07-42E1-4694-A4EA-DC79A75A4FD7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FA1E51F1-C1D2-45E6-B0E7-2F57D332917E}" type="parTrans" cxnId="{0AA8B10A-E03D-4507-97AE-AAF32EA1E87C}">
      <dgm:prSet/>
      <dgm:spPr/>
      <dgm:t>
        <a:bodyPr/>
        <a:lstStyle/>
        <a:p>
          <a:endParaRPr lang="cs-CZ"/>
        </a:p>
      </dgm:t>
    </dgm:pt>
    <dgm:pt modelId="{7D37000B-BB40-4F2D-A0FA-A94462273B2C}" type="sibTrans" cxnId="{0AA8B10A-E03D-4507-97AE-AAF32EA1E87C}">
      <dgm:prSet/>
      <dgm:spPr/>
      <dgm:t>
        <a:bodyPr/>
        <a:lstStyle/>
        <a:p>
          <a:endParaRPr lang="cs-CZ"/>
        </a:p>
      </dgm:t>
    </dgm:pt>
    <dgm:pt modelId="{DFF51477-0F80-4600-8FFF-8F7B90F2F090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E4A79DFA-57A5-4C60-8672-D92B48C4B5FE}" type="parTrans" cxnId="{182B79AA-3169-40AC-ABC4-96CCEE9FCA45}">
      <dgm:prSet/>
      <dgm:spPr/>
      <dgm:t>
        <a:bodyPr/>
        <a:lstStyle/>
        <a:p>
          <a:endParaRPr lang="cs-CZ"/>
        </a:p>
      </dgm:t>
    </dgm:pt>
    <dgm:pt modelId="{52C2ABBF-F3D5-41EB-97FD-75B835658590}" type="sibTrans" cxnId="{182B79AA-3169-40AC-ABC4-96CCEE9FCA45}">
      <dgm:prSet/>
      <dgm:spPr/>
      <dgm:t>
        <a:bodyPr/>
        <a:lstStyle/>
        <a:p>
          <a:endParaRPr lang="cs-CZ"/>
        </a:p>
      </dgm:t>
    </dgm:pt>
    <dgm:pt modelId="{7A9D9BAA-6CD4-463D-AE1D-9ADF5CAE1F00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DAE5436-59B2-4451-AC95-479280F578DA}" type="parTrans" cxnId="{F80B5B86-9BD2-4E53-8C1C-7793002641F6}">
      <dgm:prSet/>
      <dgm:spPr/>
      <dgm:t>
        <a:bodyPr/>
        <a:lstStyle/>
        <a:p>
          <a:endParaRPr lang="cs-CZ"/>
        </a:p>
      </dgm:t>
    </dgm:pt>
    <dgm:pt modelId="{3190E87E-7EFD-45FD-A26F-8394BC9CA4E4}" type="sibTrans" cxnId="{F80B5B86-9BD2-4E53-8C1C-7793002641F6}">
      <dgm:prSet/>
      <dgm:spPr/>
      <dgm:t>
        <a:bodyPr/>
        <a:lstStyle/>
        <a:p>
          <a:endParaRPr lang="cs-CZ"/>
        </a:p>
      </dgm:t>
    </dgm:pt>
    <dgm:pt modelId="{8D3408B4-1135-4A0E-AFBC-E03D89C5BD8C}">
      <dgm:prSet phldrT="[Text]"/>
      <dgm:spPr/>
      <dgm:t>
        <a:bodyPr/>
        <a:lstStyle/>
        <a:p>
          <a:r>
            <a:rPr lang="cs-CZ" dirty="0" smtClean="0"/>
            <a:t>5</a:t>
          </a:r>
          <a:endParaRPr lang="cs-CZ" dirty="0"/>
        </a:p>
      </dgm:t>
    </dgm:pt>
    <dgm:pt modelId="{7930959F-E1D9-4ECB-9B65-B609C9E205ED}" type="parTrans" cxnId="{1389104A-5F6E-4494-996D-595E8AA3090F}">
      <dgm:prSet/>
      <dgm:spPr/>
      <dgm:t>
        <a:bodyPr/>
        <a:lstStyle/>
        <a:p>
          <a:endParaRPr lang="cs-CZ"/>
        </a:p>
      </dgm:t>
    </dgm:pt>
    <dgm:pt modelId="{899BF635-D95A-42D3-A7A9-582CB3D66765}" type="sibTrans" cxnId="{1389104A-5F6E-4494-996D-595E8AA3090F}">
      <dgm:prSet/>
      <dgm:spPr/>
      <dgm:t>
        <a:bodyPr/>
        <a:lstStyle/>
        <a:p>
          <a:endParaRPr lang="cs-CZ"/>
        </a:p>
      </dgm:t>
    </dgm:pt>
    <dgm:pt modelId="{ED91C8F8-224C-4724-8C8B-2B4752CD0361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F46ECAB3-0A7B-4381-AB6C-6B81D0C065A0}" type="parTrans" cxnId="{E0AB95A0-189E-45BF-972D-1FC588115D75}">
      <dgm:prSet/>
      <dgm:spPr/>
      <dgm:t>
        <a:bodyPr/>
        <a:lstStyle/>
        <a:p>
          <a:endParaRPr lang="cs-CZ"/>
        </a:p>
      </dgm:t>
    </dgm:pt>
    <dgm:pt modelId="{0BD89DBF-876D-46D9-B968-BCF1DBE8CF52}" type="sibTrans" cxnId="{E0AB95A0-189E-45BF-972D-1FC588115D75}">
      <dgm:prSet/>
      <dgm:spPr/>
      <dgm:t>
        <a:bodyPr/>
        <a:lstStyle/>
        <a:p>
          <a:endParaRPr lang="cs-CZ"/>
        </a:p>
      </dgm:t>
    </dgm:pt>
    <dgm:pt modelId="{2EB2AF45-DC08-4A45-B561-3C359FA86C28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9196EC51-56F2-42B7-B194-57DD9D00BFEB}" type="parTrans" cxnId="{90F4F2D9-0D0B-445C-9F69-924E13389D17}">
      <dgm:prSet/>
      <dgm:spPr/>
      <dgm:t>
        <a:bodyPr/>
        <a:lstStyle/>
        <a:p>
          <a:endParaRPr lang="cs-CZ"/>
        </a:p>
      </dgm:t>
    </dgm:pt>
    <dgm:pt modelId="{9EA06604-DA5D-4FC8-B7E3-4E1119A02A26}" type="sibTrans" cxnId="{90F4F2D9-0D0B-445C-9F69-924E13389D17}">
      <dgm:prSet/>
      <dgm:spPr/>
      <dgm:t>
        <a:bodyPr/>
        <a:lstStyle/>
        <a:p>
          <a:endParaRPr lang="cs-CZ"/>
        </a:p>
      </dgm:t>
    </dgm:pt>
    <dgm:pt modelId="{35FF0741-1255-45E1-962A-D05E5DC07467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103F1C0-6B41-4A24-B280-6C47686A49F8}" type="parTrans" cxnId="{06BB0BEC-E60B-4EAA-84EA-4EC99088A73E}">
      <dgm:prSet/>
      <dgm:spPr/>
      <dgm:t>
        <a:bodyPr/>
        <a:lstStyle/>
        <a:p>
          <a:endParaRPr lang="cs-CZ"/>
        </a:p>
      </dgm:t>
    </dgm:pt>
    <dgm:pt modelId="{BBC7525C-1CDB-4F49-A2C0-931D1C51A281}" type="sibTrans" cxnId="{06BB0BEC-E60B-4EAA-84EA-4EC99088A73E}">
      <dgm:prSet/>
      <dgm:spPr/>
      <dgm:t>
        <a:bodyPr/>
        <a:lstStyle/>
        <a:p>
          <a:endParaRPr lang="cs-CZ"/>
        </a:p>
      </dgm:t>
    </dgm:pt>
    <dgm:pt modelId="{C43ABE00-9F24-4229-91C3-B5ECDF3766DA}">
      <dgm:prSet phldrT="[Text]"/>
      <dgm:spPr/>
      <dgm:t>
        <a:bodyPr/>
        <a:lstStyle/>
        <a:p>
          <a:r>
            <a:rPr lang="cs-CZ" dirty="0" smtClean="0"/>
            <a:t>9</a:t>
          </a:r>
          <a:endParaRPr lang="cs-CZ" dirty="0"/>
        </a:p>
      </dgm:t>
    </dgm:pt>
    <dgm:pt modelId="{6C6797B9-DCCC-46D8-A000-A2DDA680A4A8}" type="parTrans" cxnId="{35CE329F-104B-46BF-9ADB-230AD865719C}">
      <dgm:prSet/>
      <dgm:spPr/>
      <dgm:t>
        <a:bodyPr/>
        <a:lstStyle/>
        <a:p>
          <a:endParaRPr lang="cs-CZ"/>
        </a:p>
      </dgm:t>
    </dgm:pt>
    <dgm:pt modelId="{0EFF6A6F-F372-4C4D-8349-BCA8B7536837}" type="sibTrans" cxnId="{35CE329F-104B-46BF-9ADB-230AD865719C}">
      <dgm:prSet/>
      <dgm:spPr/>
      <dgm:t>
        <a:bodyPr/>
        <a:lstStyle/>
        <a:p>
          <a:endParaRPr lang="cs-CZ"/>
        </a:p>
      </dgm:t>
    </dgm:pt>
    <dgm:pt modelId="{31C50FDE-16B3-43AC-930C-EB8F250CE61F}" type="pres">
      <dgm:prSet presAssocID="{A7D28F3B-07D6-4BF1-A5E5-CD0B232D890A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2A454344-CD74-4D36-A548-A782B96DE003}" type="pres">
      <dgm:prSet presAssocID="{3A3C94B3-F460-46B6-BDB1-B363BBC8173A}" presName="compNode" presStyleCnt="0"/>
      <dgm:spPr/>
    </dgm:pt>
    <dgm:pt modelId="{944DD6AF-25D4-4360-8935-5840E8753016}" type="pres">
      <dgm:prSet presAssocID="{3A3C94B3-F460-46B6-BDB1-B363BBC8173A}" presName="dummyConnPt" presStyleCnt="0"/>
      <dgm:spPr/>
    </dgm:pt>
    <dgm:pt modelId="{E1E69619-2696-4211-890D-95CCD26E7939}" type="pres">
      <dgm:prSet presAssocID="{3A3C94B3-F460-46B6-BDB1-B363BBC8173A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0DF0DD-B777-4A28-AAF0-5DD668569DE2}" type="pres">
      <dgm:prSet presAssocID="{8BCC8206-5DCC-49BF-9E3B-7825626C96EF}" presName="sibTrans" presStyleLbl="bgSibTrans2D1" presStyleIdx="0" presStyleCnt="8"/>
      <dgm:spPr/>
      <dgm:t>
        <a:bodyPr/>
        <a:lstStyle/>
        <a:p>
          <a:endParaRPr lang="cs-CZ"/>
        </a:p>
      </dgm:t>
    </dgm:pt>
    <dgm:pt modelId="{8BEDCC19-6563-4AEA-AD2A-05EC0A1E311A}" type="pres">
      <dgm:prSet presAssocID="{AB568A07-42E1-4694-A4EA-DC79A75A4FD7}" presName="compNode" presStyleCnt="0"/>
      <dgm:spPr/>
    </dgm:pt>
    <dgm:pt modelId="{984D5DB1-1F86-438E-BF0F-3A2B9081364A}" type="pres">
      <dgm:prSet presAssocID="{AB568A07-42E1-4694-A4EA-DC79A75A4FD7}" presName="dummyConnPt" presStyleCnt="0"/>
      <dgm:spPr/>
    </dgm:pt>
    <dgm:pt modelId="{382570B7-0D67-4875-BEC8-7475A78C22E7}" type="pres">
      <dgm:prSet presAssocID="{AB568A07-42E1-4694-A4EA-DC79A75A4FD7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93DFBB-D390-4CF8-A87D-687A528A1ED4}" type="pres">
      <dgm:prSet presAssocID="{7D37000B-BB40-4F2D-A0FA-A94462273B2C}" presName="sibTrans" presStyleLbl="bgSibTrans2D1" presStyleIdx="1" presStyleCnt="8"/>
      <dgm:spPr/>
      <dgm:t>
        <a:bodyPr/>
        <a:lstStyle/>
        <a:p>
          <a:endParaRPr lang="cs-CZ"/>
        </a:p>
      </dgm:t>
    </dgm:pt>
    <dgm:pt modelId="{80A5B0E8-C8BC-449B-8F3A-3A84A978D4D3}" type="pres">
      <dgm:prSet presAssocID="{DFF51477-0F80-4600-8FFF-8F7B90F2F090}" presName="compNode" presStyleCnt="0"/>
      <dgm:spPr/>
    </dgm:pt>
    <dgm:pt modelId="{772CAF17-E8C9-49BD-B90E-F6F742BCB060}" type="pres">
      <dgm:prSet presAssocID="{DFF51477-0F80-4600-8FFF-8F7B90F2F090}" presName="dummyConnPt" presStyleCnt="0"/>
      <dgm:spPr/>
    </dgm:pt>
    <dgm:pt modelId="{CD63B295-5C3F-4FBB-82B9-A6A0D981E9CD}" type="pres">
      <dgm:prSet presAssocID="{DFF51477-0F80-4600-8FFF-8F7B90F2F090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A93FE62-2FFB-43DA-A5C9-C6252421D8C9}" type="pres">
      <dgm:prSet presAssocID="{52C2ABBF-F3D5-41EB-97FD-75B835658590}" presName="sibTrans" presStyleLbl="bgSibTrans2D1" presStyleIdx="2" presStyleCnt="8"/>
      <dgm:spPr/>
      <dgm:t>
        <a:bodyPr/>
        <a:lstStyle/>
        <a:p>
          <a:endParaRPr lang="cs-CZ"/>
        </a:p>
      </dgm:t>
    </dgm:pt>
    <dgm:pt modelId="{8C6E8641-5858-4A68-AE9F-5C6D8BA397B0}" type="pres">
      <dgm:prSet presAssocID="{7A9D9BAA-6CD4-463D-AE1D-9ADF5CAE1F00}" presName="compNode" presStyleCnt="0"/>
      <dgm:spPr/>
    </dgm:pt>
    <dgm:pt modelId="{593FD143-03BA-406A-965E-ADF7F05822FD}" type="pres">
      <dgm:prSet presAssocID="{7A9D9BAA-6CD4-463D-AE1D-9ADF5CAE1F00}" presName="dummyConnPt" presStyleCnt="0"/>
      <dgm:spPr/>
    </dgm:pt>
    <dgm:pt modelId="{DB34F5C5-0C46-48C4-A0AD-9FC9326CE70D}" type="pres">
      <dgm:prSet presAssocID="{7A9D9BAA-6CD4-463D-AE1D-9ADF5CAE1F00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F62554-8BE2-430E-A038-9898A0897CF8}" type="pres">
      <dgm:prSet presAssocID="{3190E87E-7EFD-45FD-A26F-8394BC9CA4E4}" presName="sibTrans" presStyleLbl="bgSibTrans2D1" presStyleIdx="3" presStyleCnt="8"/>
      <dgm:spPr/>
      <dgm:t>
        <a:bodyPr/>
        <a:lstStyle/>
        <a:p>
          <a:endParaRPr lang="cs-CZ"/>
        </a:p>
      </dgm:t>
    </dgm:pt>
    <dgm:pt modelId="{56041863-8D1A-4831-AB9F-888B824025A5}" type="pres">
      <dgm:prSet presAssocID="{8D3408B4-1135-4A0E-AFBC-E03D89C5BD8C}" presName="compNode" presStyleCnt="0"/>
      <dgm:spPr/>
    </dgm:pt>
    <dgm:pt modelId="{5C126723-0793-4911-8245-0B8988D65DD8}" type="pres">
      <dgm:prSet presAssocID="{8D3408B4-1135-4A0E-AFBC-E03D89C5BD8C}" presName="dummyConnPt" presStyleCnt="0"/>
      <dgm:spPr/>
    </dgm:pt>
    <dgm:pt modelId="{7FAA0D63-6280-4890-942D-953809B5CFFC}" type="pres">
      <dgm:prSet presAssocID="{8D3408B4-1135-4A0E-AFBC-E03D89C5BD8C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EDF243-0D38-482E-8AC0-3797EF79ADDD}" type="pres">
      <dgm:prSet presAssocID="{899BF635-D95A-42D3-A7A9-582CB3D66765}" presName="sibTrans" presStyleLbl="bgSibTrans2D1" presStyleIdx="4" presStyleCnt="8"/>
      <dgm:spPr/>
      <dgm:t>
        <a:bodyPr/>
        <a:lstStyle/>
        <a:p>
          <a:endParaRPr lang="cs-CZ"/>
        </a:p>
      </dgm:t>
    </dgm:pt>
    <dgm:pt modelId="{AF3A7AE7-D7AC-4521-8F84-27469CAE0D07}" type="pres">
      <dgm:prSet presAssocID="{ED91C8F8-224C-4724-8C8B-2B4752CD0361}" presName="compNode" presStyleCnt="0"/>
      <dgm:spPr/>
    </dgm:pt>
    <dgm:pt modelId="{E412FA3F-0CF3-4830-BBF0-56C7941C7AC7}" type="pres">
      <dgm:prSet presAssocID="{ED91C8F8-224C-4724-8C8B-2B4752CD0361}" presName="dummyConnPt" presStyleCnt="0"/>
      <dgm:spPr/>
    </dgm:pt>
    <dgm:pt modelId="{386F9448-3E9B-4F50-9CC7-5D4F7AB2F656}" type="pres">
      <dgm:prSet presAssocID="{ED91C8F8-224C-4724-8C8B-2B4752CD0361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6A1E17-8545-483C-BFB6-A869FDA7EF37}" type="pres">
      <dgm:prSet presAssocID="{0BD89DBF-876D-46D9-B968-BCF1DBE8CF52}" presName="sibTrans" presStyleLbl="bgSibTrans2D1" presStyleIdx="5" presStyleCnt="8"/>
      <dgm:spPr/>
      <dgm:t>
        <a:bodyPr/>
        <a:lstStyle/>
        <a:p>
          <a:endParaRPr lang="cs-CZ"/>
        </a:p>
      </dgm:t>
    </dgm:pt>
    <dgm:pt modelId="{8B2DF14F-248A-43CE-A96C-64D9D0E8EF1A}" type="pres">
      <dgm:prSet presAssocID="{2EB2AF45-DC08-4A45-B561-3C359FA86C28}" presName="compNode" presStyleCnt="0"/>
      <dgm:spPr/>
    </dgm:pt>
    <dgm:pt modelId="{4BD2B3AC-162E-4691-B633-2BFDAB3900B4}" type="pres">
      <dgm:prSet presAssocID="{2EB2AF45-DC08-4A45-B561-3C359FA86C28}" presName="dummyConnPt" presStyleCnt="0"/>
      <dgm:spPr/>
    </dgm:pt>
    <dgm:pt modelId="{7677A6EE-BC37-4156-9229-E2035F9AB061}" type="pres">
      <dgm:prSet presAssocID="{2EB2AF45-DC08-4A45-B561-3C359FA86C28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8A9757-48C8-4559-B046-8D5ABF6A5796}" type="pres">
      <dgm:prSet presAssocID="{9EA06604-DA5D-4FC8-B7E3-4E1119A02A26}" presName="sibTrans" presStyleLbl="bgSibTrans2D1" presStyleIdx="6" presStyleCnt="8"/>
      <dgm:spPr/>
      <dgm:t>
        <a:bodyPr/>
        <a:lstStyle/>
        <a:p>
          <a:endParaRPr lang="cs-CZ"/>
        </a:p>
      </dgm:t>
    </dgm:pt>
    <dgm:pt modelId="{F1444151-738F-4F59-9A02-54B05246FCAD}" type="pres">
      <dgm:prSet presAssocID="{35FF0741-1255-45E1-962A-D05E5DC07467}" presName="compNode" presStyleCnt="0"/>
      <dgm:spPr/>
    </dgm:pt>
    <dgm:pt modelId="{461A3C70-1208-4B09-A9B7-A72D86085D94}" type="pres">
      <dgm:prSet presAssocID="{35FF0741-1255-45E1-962A-D05E5DC07467}" presName="dummyConnPt" presStyleCnt="0"/>
      <dgm:spPr/>
    </dgm:pt>
    <dgm:pt modelId="{BE92EAF0-AC31-4E3A-ABC0-CFBC42C870FF}" type="pres">
      <dgm:prSet presAssocID="{35FF0741-1255-45E1-962A-D05E5DC07467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11E835B-9344-4129-9424-D82E81BB4930}" type="pres">
      <dgm:prSet presAssocID="{BBC7525C-1CDB-4F49-A2C0-931D1C51A281}" presName="sibTrans" presStyleLbl="bgSibTrans2D1" presStyleIdx="7" presStyleCnt="8"/>
      <dgm:spPr/>
      <dgm:t>
        <a:bodyPr/>
        <a:lstStyle/>
        <a:p>
          <a:endParaRPr lang="cs-CZ"/>
        </a:p>
      </dgm:t>
    </dgm:pt>
    <dgm:pt modelId="{E3D2F21A-CB15-408C-8119-5A6C96158B06}" type="pres">
      <dgm:prSet presAssocID="{C43ABE00-9F24-4229-91C3-B5ECDF3766DA}" presName="compNode" presStyleCnt="0"/>
      <dgm:spPr/>
    </dgm:pt>
    <dgm:pt modelId="{BC0DA605-49D3-4418-B8E5-6F795B61AF17}" type="pres">
      <dgm:prSet presAssocID="{C43ABE00-9F24-4229-91C3-B5ECDF3766DA}" presName="dummyConnPt" presStyleCnt="0"/>
      <dgm:spPr/>
    </dgm:pt>
    <dgm:pt modelId="{6ED2E8E1-FDC1-4B4A-9520-5439E97E34FA}" type="pres">
      <dgm:prSet presAssocID="{C43ABE00-9F24-4229-91C3-B5ECDF3766DA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389104A-5F6E-4494-996D-595E8AA3090F}" srcId="{A7D28F3B-07D6-4BF1-A5E5-CD0B232D890A}" destId="{8D3408B4-1135-4A0E-AFBC-E03D89C5BD8C}" srcOrd="4" destOrd="0" parTransId="{7930959F-E1D9-4ECB-9B65-B609C9E205ED}" sibTransId="{899BF635-D95A-42D3-A7A9-582CB3D66765}"/>
    <dgm:cxn modelId="{7CD81350-216D-4BA7-BD89-F94F6E0595D9}" type="presOf" srcId="{899BF635-D95A-42D3-A7A9-582CB3D66765}" destId="{D3EDF243-0D38-482E-8AC0-3797EF79ADDD}" srcOrd="0" destOrd="0" presId="urn:microsoft.com/office/officeart/2005/8/layout/bProcess4"/>
    <dgm:cxn modelId="{F80B5B86-9BD2-4E53-8C1C-7793002641F6}" srcId="{A7D28F3B-07D6-4BF1-A5E5-CD0B232D890A}" destId="{7A9D9BAA-6CD4-463D-AE1D-9ADF5CAE1F00}" srcOrd="3" destOrd="0" parTransId="{BDAE5436-59B2-4451-AC95-479280F578DA}" sibTransId="{3190E87E-7EFD-45FD-A26F-8394BC9CA4E4}"/>
    <dgm:cxn modelId="{F7DB549A-E82E-4B55-A1F0-4D441B51556B}" type="presOf" srcId="{3190E87E-7EFD-45FD-A26F-8394BC9CA4E4}" destId="{29F62554-8BE2-430E-A038-9898A0897CF8}" srcOrd="0" destOrd="0" presId="urn:microsoft.com/office/officeart/2005/8/layout/bProcess4"/>
    <dgm:cxn modelId="{182B79AA-3169-40AC-ABC4-96CCEE9FCA45}" srcId="{A7D28F3B-07D6-4BF1-A5E5-CD0B232D890A}" destId="{DFF51477-0F80-4600-8FFF-8F7B90F2F090}" srcOrd="2" destOrd="0" parTransId="{E4A79DFA-57A5-4C60-8672-D92B48C4B5FE}" sibTransId="{52C2ABBF-F3D5-41EB-97FD-75B835658590}"/>
    <dgm:cxn modelId="{67E42C79-D305-4D84-9352-7D09D226E0D4}" type="presOf" srcId="{3A3C94B3-F460-46B6-BDB1-B363BBC8173A}" destId="{E1E69619-2696-4211-890D-95CCD26E7939}" srcOrd="0" destOrd="0" presId="urn:microsoft.com/office/officeart/2005/8/layout/bProcess4"/>
    <dgm:cxn modelId="{FC315916-BDBA-4B5A-B3E8-966768035B6A}" type="presOf" srcId="{9EA06604-DA5D-4FC8-B7E3-4E1119A02A26}" destId="{A78A9757-48C8-4559-B046-8D5ABF6A5796}" srcOrd="0" destOrd="0" presId="urn:microsoft.com/office/officeart/2005/8/layout/bProcess4"/>
    <dgm:cxn modelId="{DB62B217-8224-46D2-B7D9-7EC977F4E600}" type="presOf" srcId="{8D3408B4-1135-4A0E-AFBC-E03D89C5BD8C}" destId="{7FAA0D63-6280-4890-942D-953809B5CFFC}" srcOrd="0" destOrd="0" presId="urn:microsoft.com/office/officeart/2005/8/layout/bProcess4"/>
    <dgm:cxn modelId="{CED91D54-358A-4342-ABFA-B7326BAC20EA}" type="presOf" srcId="{BBC7525C-1CDB-4F49-A2C0-931D1C51A281}" destId="{C11E835B-9344-4129-9424-D82E81BB4930}" srcOrd="0" destOrd="0" presId="urn:microsoft.com/office/officeart/2005/8/layout/bProcess4"/>
    <dgm:cxn modelId="{0342BB7A-D2A5-44EB-ACCA-2CCEC288F917}" type="presOf" srcId="{7D37000B-BB40-4F2D-A0FA-A94462273B2C}" destId="{7B93DFBB-D390-4CF8-A87D-687A528A1ED4}" srcOrd="0" destOrd="0" presId="urn:microsoft.com/office/officeart/2005/8/layout/bProcess4"/>
    <dgm:cxn modelId="{33FD1249-A51F-46F2-9379-2BD4F56CB8E9}" type="presOf" srcId="{35FF0741-1255-45E1-962A-D05E5DC07467}" destId="{BE92EAF0-AC31-4E3A-ABC0-CFBC42C870FF}" srcOrd="0" destOrd="0" presId="urn:microsoft.com/office/officeart/2005/8/layout/bProcess4"/>
    <dgm:cxn modelId="{356EE76A-5350-4A65-9601-F46E9DC76E89}" type="presOf" srcId="{8BCC8206-5DCC-49BF-9E3B-7825626C96EF}" destId="{E10DF0DD-B777-4A28-AAF0-5DD668569DE2}" srcOrd="0" destOrd="0" presId="urn:microsoft.com/office/officeart/2005/8/layout/bProcess4"/>
    <dgm:cxn modelId="{6856536A-8A21-4FDF-AA5F-18F8B6029EFA}" type="presOf" srcId="{52C2ABBF-F3D5-41EB-97FD-75B835658590}" destId="{0A93FE62-2FFB-43DA-A5C9-C6252421D8C9}" srcOrd="0" destOrd="0" presId="urn:microsoft.com/office/officeart/2005/8/layout/bProcess4"/>
    <dgm:cxn modelId="{6E387DF7-6CF0-454F-BB07-97F8AB213CE1}" type="presOf" srcId="{0BD89DBF-876D-46D9-B968-BCF1DBE8CF52}" destId="{A46A1E17-8545-483C-BFB6-A869FDA7EF37}" srcOrd="0" destOrd="0" presId="urn:microsoft.com/office/officeart/2005/8/layout/bProcess4"/>
    <dgm:cxn modelId="{D46BD57B-4441-4695-8BF7-EF1BFE589069}" type="presOf" srcId="{AB568A07-42E1-4694-A4EA-DC79A75A4FD7}" destId="{382570B7-0D67-4875-BEC8-7475A78C22E7}" srcOrd="0" destOrd="0" presId="urn:microsoft.com/office/officeart/2005/8/layout/bProcess4"/>
    <dgm:cxn modelId="{45EF1133-8D08-4F9B-A1A0-4022594DDDD7}" type="presOf" srcId="{A7D28F3B-07D6-4BF1-A5E5-CD0B232D890A}" destId="{31C50FDE-16B3-43AC-930C-EB8F250CE61F}" srcOrd="0" destOrd="0" presId="urn:microsoft.com/office/officeart/2005/8/layout/bProcess4"/>
    <dgm:cxn modelId="{133BA5FC-348C-4348-9FBB-FB72C3DB0287}" type="presOf" srcId="{C43ABE00-9F24-4229-91C3-B5ECDF3766DA}" destId="{6ED2E8E1-FDC1-4B4A-9520-5439E97E34FA}" srcOrd="0" destOrd="0" presId="urn:microsoft.com/office/officeart/2005/8/layout/bProcess4"/>
    <dgm:cxn modelId="{C1FF3D09-8782-44E6-B508-5F3867224021}" type="presOf" srcId="{DFF51477-0F80-4600-8FFF-8F7B90F2F090}" destId="{CD63B295-5C3F-4FBB-82B9-A6A0D981E9CD}" srcOrd="0" destOrd="0" presId="urn:microsoft.com/office/officeart/2005/8/layout/bProcess4"/>
    <dgm:cxn modelId="{400DD6DB-2FBD-427A-A3A1-5F89E407ECE0}" type="presOf" srcId="{ED91C8F8-224C-4724-8C8B-2B4752CD0361}" destId="{386F9448-3E9B-4F50-9CC7-5D4F7AB2F656}" srcOrd="0" destOrd="0" presId="urn:microsoft.com/office/officeart/2005/8/layout/bProcess4"/>
    <dgm:cxn modelId="{35CE329F-104B-46BF-9ADB-230AD865719C}" srcId="{A7D28F3B-07D6-4BF1-A5E5-CD0B232D890A}" destId="{C43ABE00-9F24-4229-91C3-B5ECDF3766DA}" srcOrd="8" destOrd="0" parTransId="{6C6797B9-DCCC-46D8-A000-A2DDA680A4A8}" sibTransId="{0EFF6A6F-F372-4C4D-8349-BCA8B7536837}"/>
    <dgm:cxn modelId="{90F4F2D9-0D0B-445C-9F69-924E13389D17}" srcId="{A7D28F3B-07D6-4BF1-A5E5-CD0B232D890A}" destId="{2EB2AF45-DC08-4A45-B561-3C359FA86C28}" srcOrd="6" destOrd="0" parTransId="{9196EC51-56F2-42B7-B194-57DD9D00BFEB}" sibTransId="{9EA06604-DA5D-4FC8-B7E3-4E1119A02A26}"/>
    <dgm:cxn modelId="{0AA8B10A-E03D-4507-97AE-AAF32EA1E87C}" srcId="{A7D28F3B-07D6-4BF1-A5E5-CD0B232D890A}" destId="{AB568A07-42E1-4694-A4EA-DC79A75A4FD7}" srcOrd="1" destOrd="0" parTransId="{FA1E51F1-C1D2-45E6-B0E7-2F57D332917E}" sibTransId="{7D37000B-BB40-4F2D-A0FA-A94462273B2C}"/>
    <dgm:cxn modelId="{E0AB95A0-189E-45BF-972D-1FC588115D75}" srcId="{A7D28F3B-07D6-4BF1-A5E5-CD0B232D890A}" destId="{ED91C8F8-224C-4724-8C8B-2B4752CD0361}" srcOrd="5" destOrd="0" parTransId="{F46ECAB3-0A7B-4381-AB6C-6B81D0C065A0}" sibTransId="{0BD89DBF-876D-46D9-B968-BCF1DBE8CF52}"/>
    <dgm:cxn modelId="{06BB0BEC-E60B-4EAA-84EA-4EC99088A73E}" srcId="{A7D28F3B-07D6-4BF1-A5E5-CD0B232D890A}" destId="{35FF0741-1255-45E1-962A-D05E5DC07467}" srcOrd="7" destOrd="0" parTransId="{B103F1C0-6B41-4A24-B280-6C47686A49F8}" sibTransId="{BBC7525C-1CDB-4F49-A2C0-931D1C51A281}"/>
    <dgm:cxn modelId="{89B2AC15-0C11-4A98-AC0B-D2D906D96B6D}" type="presOf" srcId="{2EB2AF45-DC08-4A45-B561-3C359FA86C28}" destId="{7677A6EE-BC37-4156-9229-E2035F9AB061}" srcOrd="0" destOrd="0" presId="urn:microsoft.com/office/officeart/2005/8/layout/bProcess4"/>
    <dgm:cxn modelId="{DCD3A828-59E5-478C-A0DF-EA45FF417DCF}" type="presOf" srcId="{7A9D9BAA-6CD4-463D-AE1D-9ADF5CAE1F00}" destId="{DB34F5C5-0C46-48C4-A0AD-9FC9326CE70D}" srcOrd="0" destOrd="0" presId="urn:microsoft.com/office/officeart/2005/8/layout/bProcess4"/>
    <dgm:cxn modelId="{C621FE8D-4BAB-434D-B1D5-096962AC34E6}" srcId="{A7D28F3B-07D6-4BF1-A5E5-CD0B232D890A}" destId="{3A3C94B3-F460-46B6-BDB1-B363BBC8173A}" srcOrd="0" destOrd="0" parTransId="{70FBD416-C6C3-419F-A3FD-E439E7B8531A}" sibTransId="{8BCC8206-5DCC-49BF-9E3B-7825626C96EF}"/>
    <dgm:cxn modelId="{58A93B19-7D34-428A-B2A3-582EF712D3E9}" type="presParOf" srcId="{31C50FDE-16B3-43AC-930C-EB8F250CE61F}" destId="{2A454344-CD74-4D36-A548-A782B96DE003}" srcOrd="0" destOrd="0" presId="urn:microsoft.com/office/officeart/2005/8/layout/bProcess4"/>
    <dgm:cxn modelId="{4A82AC53-5EF8-4B59-8734-05FC462A2507}" type="presParOf" srcId="{2A454344-CD74-4D36-A548-A782B96DE003}" destId="{944DD6AF-25D4-4360-8935-5840E8753016}" srcOrd="0" destOrd="0" presId="urn:microsoft.com/office/officeart/2005/8/layout/bProcess4"/>
    <dgm:cxn modelId="{90FA2511-54C9-4963-AEB2-19A6E1AE62DE}" type="presParOf" srcId="{2A454344-CD74-4D36-A548-A782B96DE003}" destId="{E1E69619-2696-4211-890D-95CCD26E7939}" srcOrd="1" destOrd="0" presId="urn:microsoft.com/office/officeart/2005/8/layout/bProcess4"/>
    <dgm:cxn modelId="{4178E77C-0E32-4B9E-8199-613FD6B31B99}" type="presParOf" srcId="{31C50FDE-16B3-43AC-930C-EB8F250CE61F}" destId="{E10DF0DD-B777-4A28-AAF0-5DD668569DE2}" srcOrd="1" destOrd="0" presId="urn:microsoft.com/office/officeart/2005/8/layout/bProcess4"/>
    <dgm:cxn modelId="{B4872C4C-2A08-41D1-9CCD-262BBF532164}" type="presParOf" srcId="{31C50FDE-16B3-43AC-930C-EB8F250CE61F}" destId="{8BEDCC19-6563-4AEA-AD2A-05EC0A1E311A}" srcOrd="2" destOrd="0" presId="urn:microsoft.com/office/officeart/2005/8/layout/bProcess4"/>
    <dgm:cxn modelId="{8634C1BD-66C8-41AC-8690-F0E5FFA35037}" type="presParOf" srcId="{8BEDCC19-6563-4AEA-AD2A-05EC0A1E311A}" destId="{984D5DB1-1F86-438E-BF0F-3A2B9081364A}" srcOrd="0" destOrd="0" presId="urn:microsoft.com/office/officeart/2005/8/layout/bProcess4"/>
    <dgm:cxn modelId="{2B612D8B-3F93-4E54-8C2A-4A0C9DA12960}" type="presParOf" srcId="{8BEDCC19-6563-4AEA-AD2A-05EC0A1E311A}" destId="{382570B7-0D67-4875-BEC8-7475A78C22E7}" srcOrd="1" destOrd="0" presId="urn:microsoft.com/office/officeart/2005/8/layout/bProcess4"/>
    <dgm:cxn modelId="{64C09F3E-37EB-434C-920C-5E1E22BA8B03}" type="presParOf" srcId="{31C50FDE-16B3-43AC-930C-EB8F250CE61F}" destId="{7B93DFBB-D390-4CF8-A87D-687A528A1ED4}" srcOrd="3" destOrd="0" presId="urn:microsoft.com/office/officeart/2005/8/layout/bProcess4"/>
    <dgm:cxn modelId="{F9E81307-4A9C-4A58-8857-798784AB1F1C}" type="presParOf" srcId="{31C50FDE-16B3-43AC-930C-EB8F250CE61F}" destId="{80A5B0E8-C8BC-449B-8F3A-3A84A978D4D3}" srcOrd="4" destOrd="0" presId="urn:microsoft.com/office/officeart/2005/8/layout/bProcess4"/>
    <dgm:cxn modelId="{0F6FB961-C754-4705-85EC-548FB020E1FB}" type="presParOf" srcId="{80A5B0E8-C8BC-449B-8F3A-3A84A978D4D3}" destId="{772CAF17-E8C9-49BD-B90E-F6F742BCB060}" srcOrd="0" destOrd="0" presId="urn:microsoft.com/office/officeart/2005/8/layout/bProcess4"/>
    <dgm:cxn modelId="{8E443704-3F16-4404-A2C6-A7D24E2D4A45}" type="presParOf" srcId="{80A5B0E8-C8BC-449B-8F3A-3A84A978D4D3}" destId="{CD63B295-5C3F-4FBB-82B9-A6A0D981E9CD}" srcOrd="1" destOrd="0" presId="urn:microsoft.com/office/officeart/2005/8/layout/bProcess4"/>
    <dgm:cxn modelId="{0E6FC558-BDA8-4509-8420-E95E7F16926C}" type="presParOf" srcId="{31C50FDE-16B3-43AC-930C-EB8F250CE61F}" destId="{0A93FE62-2FFB-43DA-A5C9-C6252421D8C9}" srcOrd="5" destOrd="0" presId="urn:microsoft.com/office/officeart/2005/8/layout/bProcess4"/>
    <dgm:cxn modelId="{159CF6B7-49BF-4222-A2C1-8760CC46D3EA}" type="presParOf" srcId="{31C50FDE-16B3-43AC-930C-EB8F250CE61F}" destId="{8C6E8641-5858-4A68-AE9F-5C6D8BA397B0}" srcOrd="6" destOrd="0" presId="urn:microsoft.com/office/officeart/2005/8/layout/bProcess4"/>
    <dgm:cxn modelId="{62AA6C1F-522A-47D4-815C-F3342644C382}" type="presParOf" srcId="{8C6E8641-5858-4A68-AE9F-5C6D8BA397B0}" destId="{593FD143-03BA-406A-965E-ADF7F05822FD}" srcOrd="0" destOrd="0" presId="urn:microsoft.com/office/officeart/2005/8/layout/bProcess4"/>
    <dgm:cxn modelId="{1E429EA8-96F8-4C5B-8D62-4580DFEEEC27}" type="presParOf" srcId="{8C6E8641-5858-4A68-AE9F-5C6D8BA397B0}" destId="{DB34F5C5-0C46-48C4-A0AD-9FC9326CE70D}" srcOrd="1" destOrd="0" presId="urn:microsoft.com/office/officeart/2005/8/layout/bProcess4"/>
    <dgm:cxn modelId="{782B748A-D1AD-41BC-A04B-7EE3266B4029}" type="presParOf" srcId="{31C50FDE-16B3-43AC-930C-EB8F250CE61F}" destId="{29F62554-8BE2-430E-A038-9898A0897CF8}" srcOrd="7" destOrd="0" presId="urn:microsoft.com/office/officeart/2005/8/layout/bProcess4"/>
    <dgm:cxn modelId="{E67B4C7A-0AA2-4E86-97AD-9D04B96C7BF2}" type="presParOf" srcId="{31C50FDE-16B3-43AC-930C-EB8F250CE61F}" destId="{56041863-8D1A-4831-AB9F-888B824025A5}" srcOrd="8" destOrd="0" presId="urn:microsoft.com/office/officeart/2005/8/layout/bProcess4"/>
    <dgm:cxn modelId="{80A670AA-8623-4CB0-9137-7EA52C99AFDC}" type="presParOf" srcId="{56041863-8D1A-4831-AB9F-888B824025A5}" destId="{5C126723-0793-4911-8245-0B8988D65DD8}" srcOrd="0" destOrd="0" presId="urn:microsoft.com/office/officeart/2005/8/layout/bProcess4"/>
    <dgm:cxn modelId="{090BAD90-3892-4EF2-920D-7C847C934C09}" type="presParOf" srcId="{56041863-8D1A-4831-AB9F-888B824025A5}" destId="{7FAA0D63-6280-4890-942D-953809B5CFFC}" srcOrd="1" destOrd="0" presId="urn:microsoft.com/office/officeart/2005/8/layout/bProcess4"/>
    <dgm:cxn modelId="{06156CA9-FBF2-4D82-ADF2-750C425BA711}" type="presParOf" srcId="{31C50FDE-16B3-43AC-930C-EB8F250CE61F}" destId="{D3EDF243-0D38-482E-8AC0-3797EF79ADDD}" srcOrd="9" destOrd="0" presId="urn:microsoft.com/office/officeart/2005/8/layout/bProcess4"/>
    <dgm:cxn modelId="{46251290-5BB9-493D-8FA7-8B3D8520EAB4}" type="presParOf" srcId="{31C50FDE-16B3-43AC-930C-EB8F250CE61F}" destId="{AF3A7AE7-D7AC-4521-8F84-27469CAE0D07}" srcOrd="10" destOrd="0" presId="urn:microsoft.com/office/officeart/2005/8/layout/bProcess4"/>
    <dgm:cxn modelId="{4F3E9F17-B085-4D2A-827F-3567C2E19A8C}" type="presParOf" srcId="{AF3A7AE7-D7AC-4521-8F84-27469CAE0D07}" destId="{E412FA3F-0CF3-4830-BBF0-56C7941C7AC7}" srcOrd="0" destOrd="0" presId="urn:microsoft.com/office/officeart/2005/8/layout/bProcess4"/>
    <dgm:cxn modelId="{22999CAD-CA83-4322-BABA-C4D2A48D5321}" type="presParOf" srcId="{AF3A7AE7-D7AC-4521-8F84-27469CAE0D07}" destId="{386F9448-3E9B-4F50-9CC7-5D4F7AB2F656}" srcOrd="1" destOrd="0" presId="urn:microsoft.com/office/officeart/2005/8/layout/bProcess4"/>
    <dgm:cxn modelId="{7C01A406-8641-427F-A083-C0CB66239D14}" type="presParOf" srcId="{31C50FDE-16B3-43AC-930C-EB8F250CE61F}" destId="{A46A1E17-8545-483C-BFB6-A869FDA7EF37}" srcOrd="11" destOrd="0" presId="urn:microsoft.com/office/officeart/2005/8/layout/bProcess4"/>
    <dgm:cxn modelId="{34E19159-BE50-4057-9EC2-9E7BB9A42428}" type="presParOf" srcId="{31C50FDE-16B3-43AC-930C-EB8F250CE61F}" destId="{8B2DF14F-248A-43CE-A96C-64D9D0E8EF1A}" srcOrd="12" destOrd="0" presId="urn:microsoft.com/office/officeart/2005/8/layout/bProcess4"/>
    <dgm:cxn modelId="{17DE9789-7C56-401D-B49D-35CCCA3B8FB3}" type="presParOf" srcId="{8B2DF14F-248A-43CE-A96C-64D9D0E8EF1A}" destId="{4BD2B3AC-162E-4691-B633-2BFDAB3900B4}" srcOrd="0" destOrd="0" presId="urn:microsoft.com/office/officeart/2005/8/layout/bProcess4"/>
    <dgm:cxn modelId="{FD2C4A30-57B4-49E4-9F9D-750F564465EF}" type="presParOf" srcId="{8B2DF14F-248A-43CE-A96C-64D9D0E8EF1A}" destId="{7677A6EE-BC37-4156-9229-E2035F9AB061}" srcOrd="1" destOrd="0" presId="urn:microsoft.com/office/officeart/2005/8/layout/bProcess4"/>
    <dgm:cxn modelId="{2981AF80-95B6-49FC-9E75-E47C68255634}" type="presParOf" srcId="{31C50FDE-16B3-43AC-930C-EB8F250CE61F}" destId="{A78A9757-48C8-4559-B046-8D5ABF6A5796}" srcOrd="13" destOrd="0" presId="urn:microsoft.com/office/officeart/2005/8/layout/bProcess4"/>
    <dgm:cxn modelId="{AF2BF6DA-D9DA-4FD9-84EC-34D254008D01}" type="presParOf" srcId="{31C50FDE-16B3-43AC-930C-EB8F250CE61F}" destId="{F1444151-738F-4F59-9A02-54B05246FCAD}" srcOrd="14" destOrd="0" presId="urn:microsoft.com/office/officeart/2005/8/layout/bProcess4"/>
    <dgm:cxn modelId="{F3E1C1DA-7AD2-456D-9B1A-3878DB41E40D}" type="presParOf" srcId="{F1444151-738F-4F59-9A02-54B05246FCAD}" destId="{461A3C70-1208-4B09-A9B7-A72D86085D94}" srcOrd="0" destOrd="0" presId="urn:microsoft.com/office/officeart/2005/8/layout/bProcess4"/>
    <dgm:cxn modelId="{98EC8A52-921B-455E-BB05-7954C70D7BE9}" type="presParOf" srcId="{F1444151-738F-4F59-9A02-54B05246FCAD}" destId="{BE92EAF0-AC31-4E3A-ABC0-CFBC42C870FF}" srcOrd="1" destOrd="0" presId="urn:microsoft.com/office/officeart/2005/8/layout/bProcess4"/>
    <dgm:cxn modelId="{A2FB9CB5-DE72-4558-ADB6-6ED273703CC6}" type="presParOf" srcId="{31C50FDE-16B3-43AC-930C-EB8F250CE61F}" destId="{C11E835B-9344-4129-9424-D82E81BB4930}" srcOrd="15" destOrd="0" presId="urn:microsoft.com/office/officeart/2005/8/layout/bProcess4"/>
    <dgm:cxn modelId="{3C32A1D2-0A0F-47B6-8235-38483B1F0712}" type="presParOf" srcId="{31C50FDE-16B3-43AC-930C-EB8F250CE61F}" destId="{E3D2F21A-CB15-408C-8119-5A6C96158B06}" srcOrd="16" destOrd="0" presId="urn:microsoft.com/office/officeart/2005/8/layout/bProcess4"/>
    <dgm:cxn modelId="{7A09A361-0D5A-4A73-A490-36F4D3B4A62B}" type="presParOf" srcId="{E3D2F21A-CB15-408C-8119-5A6C96158B06}" destId="{BC0DA605-49D3-4418-B8E5-6F795B61AF17}" srcOrd="0" destOrd="0" presId="urn:microsoft.com/office/officeart/2005/8/layout/bProcess4"/>
    <dgm:cxn modelId="{07613720-1ADF-448A-B029-F0ED9D9D77AC}" type="presParOf" srcId="{E3D2F21A-CB15-408C-8119-5A6C96158B06}" destId="{6ED2E8E1-FDC1-4B4A-9520-5439E97E34FA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E3D7FBC-7112-4715-93F8-5D67F1EBB1B8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D345A19-FCCE-4C1C-A1F1-28F690D7570F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6CEE63A5-DEB3-4268-AAAC-20A500D12C45}" type="parTrans" cxnId="{37E070F7-2F50-4163-9D8D-2D7BF1054E00}">
      <dgm:prSet/>
      <dgm:spPr/>
      <dgm:t>
        <a:bodyPr/>
        <a:lstStyle/>
        <a:p>
          <a:endParaRPr lang="cs-CZ"/>
        </a:p>
      </dgm:t>
    </dgm:pt>
    <dgm:pt modelId="{5850DD79-D6BB-442D-B031-3A85370FFAC4}" type="sibTrans" cxnId="{37E070F7-2F50-4163-9D8D-2D7BF1054E00}">
      <dgm:prSet/>
      <dgm:spPr/>
      <dgm:t>
        <a:bodyPr/>
        <a:lstStyle/>
        <a:p>
          <a:endParaRPr lang="cs-CZ"/>
        </a:p>
      </dgm:t>
    </dgm:pt>
    <dgm:pt modelId="{B70BADCE-91F4-419E-86F0-A0B4D817543B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DD0A9851-F6B2-4323-A989-ABC03BE30541}" type="parTrans" cxnId="{6D7DA687-CB3F-4011-BCC8-063038418A6B}">
      <dgm:prSet/>
      <dgm:spPr/>
      <dgm:t>
        <a:bodyPr/>
        <a:lstStyle/>
        <a:p>
          <a:endParaRPr lang="cs-CZ"/>
        </a:p>
      </dgm:t>
    </dgm:pt>
    <dgm:pt modelId="{2C020C49-734C-4C2D-AD39-EE5803A65A57}" type="sibTrans" cxnId="{6D7DA687-CB3F-4011-BCC8-063038418A6B}">
      <dgm:prSet/>
      <dgm:spPr/>
      <dgm:t>
        <a:bodyPr/>
        <a:lstStyle/>
        <a:p>
          <a:endParaRPr lang="cs-CZ"/>
        </a:p>
      </dgm:t>
    </dgm:pt>
    <dgm:pt modelId="{0F8A8296-8D72-4C6C-BD4A-74ED72D6CF56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15B8B3A-0DFE-4893-B586-37650D973E4A}" type="parTrans" cxnId="{44BDA96C-B508-404B-B883-F8D5E2247CA7}">
      <dgm:prSet/>
      <dgm:spPr/>
      <dgm:t>
        <a:bodyPr/>
        <a:lstStyle/>
        <a:p>
          <a:endParaRPr lang="cs-CZ"/>
        </a:p>
      </dgm:t>
    </dgm:pt>
    <dgm:pt modelId="{ED305B69-E7B3-401D-A0CB-D9EA7E69CE6C}" type="sibTrans" cxnId="{44BDA96C-B508-404B-B883-F8D5E2247CA7}">
      <dgm:prSet/>
      <dgm:spPr/>
      <dgm:t>
        <a:bodyPr/>
        <a:lstStyle/>
        <a:p>
          <a:endParaRPr lang="cs-CZ"/>
        </a:p>
      </dgm:t>
    </dgm:pt>
    <dgm:pt modelId="{7E2B0F1C-2A88-4FF7-AD54-9F93DFBCF415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0DE9A1FF-34CA-44AB-8E7F-25F677B1FD27}" type="parTrans" cxnId="{736A86FF-81A1-4414-8200-AE6499DDBB0C}">
      <dgm:prSet/>
      <dgm:spPr/>
      <dgm:t>
        <a:bodyPr/>
        <a:lstStyle/>
        <a:p>
          <a:endParaRPr lang="cs-CZ"/>
        </a:p>
      </dgm:t>
    </dgm:pt>
    <dgm:pt modelId="{0AED40F1-BDB5-4FDF-9A95-36F7384C5E4B}" type="sibTrans" cxnId="{736A86FF-81A1-4414-8200-AE6499DDBB0C}">
      <dgm:prSet/>
      <dgm:spPr/>
      <dgm:t>
        <a:bodyPr/>
        <a:lstStyle/>
        <a:p>
          <a:endParaRPr lang="cs-CZ"/>
        </a:p>
      </dgm:t>
    </dgm:pt>
    <dgm:pt modelId="{065EECE0-CC90-40C9-9417-66C3499A1C33}">
      <dgm:prSet phldrT="[Text]"/>
      <dgm:spPr/>
      <dgm:t>
        <a:bodyPr/>
        <a:lstStyle/>
        <a:p>
          <a:r>
            <a:rPr lang="cs-CZ" dirty="0" smtClean="0"/>
            <a:t>6</a:t>
          </a:r>
          <a:endParaRPr lang="cs-CZ" dirty="0"/>
        </a:p>
      </dgm:t>
    </dgm:pt>
    <dgm:pt modelId="{FEFCA82F-392C-43B6-AA83-F356C9708BDC}" type="parTrans" cxnId="{624C55E6-8574-4935-9B24-30271AAE05CB}">
      <dgm:prSet/>
      <dgm:spPr/>
      <dgm:t>
        <a:bodyPr/>
        <a:lstStyle/>
        <a:p>
          <a:endParaRPr lang="cs-CZ"/>
        </a:p>
      </dgm:t>
    </dgm:pt>
    <dgm:pt modelId="{9F54467C-FFD4-4F74-A06E-4B45F4EDA389}" type="sibTrans" cxnId="{624C55E6-8574-4935-9B24-30271AAE05CB}">
      <dgm:prSet/>
      <dgm:spPr/>
      <dgm:t>
        <a:bodyPr/>
        <a:lstStyle/>
        <a:p>
          <a:endParaRPr lang="cs-CZ"/>
        </a:p>
      </dgm:t>
    </dgm:pt>
    <dgm:pt modelId="{AA6F5993-43B1-4E99-958E-E88DE756359D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9E056EE7-7A5B-40E6-9BBC-1966C9C9C6A2}" type="parTrans" cxnId="{27518667-D1DD-4AEF-80DA-934CE55E4315}">
      <dgm:prSet/>
      <dgm:spPr/>
      <dgm:t>
        <a:bodyPr/>
        <a:lstStyle/>
        <a:p>
          <a:endParaRPr lang="cs-CZ"/>
        </a:p>
      </dgm:t>
    </dgm:pt>
    <dgm:pt modelId="{4E2F7E54-E350-4694-B4F8-76E504FCCA11}" type="sibTrans" cxnId="{27518667-D1DD-4AEF-80DA-934CE55E4315}">
      <dgm:prSet/>
      <dgm:spPr/>
      <dgm:t>
        <a:bodyPr/>
        <a:lstStyle/>
        <a:p>
          <a:endParaRPr lang="cs-CZ"/>
        </a:p>
      </dgm:t>
    </dgm:pt>
    <dgm:pt modelId="{21F58B0E-3B4A-4FE7-97A6-C8E80EA7DD69}" type="pres">
      <dgm:prSet presAssocID="{0E3D7FBC-7112-4715-93F8-5D67F1EBB1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8C6117-086F-4CD3-A687-9571B18CF543}" type="pres">
      <dgm:prSet presAssocID="{ED345A19-FCCE-4C1C-A1F1-28F690D7570F}" presName="node" presStyleLbl="node1" presStyleIdx="0" presStyleCnt="6" custLinFactNeighborX="4248" custLinFactNeighborY="-572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0E0FDE-3B93-4C2B-B705-FC575367555C}" type="pres">
      <dgm:prSet presAssocID="{5850DD79-D6BB-442D-B031-3A85370FFAC4}" presName="sibTrans" presStyleCnt="0"/>
      <dgm:spPr/>
    </dgm:pt>
    <dgm:pt modelId="{A05009AB-17A0-4B8A-B831-042F1A281379}" type="pres">
      <dgm:prSet presAssocID="{B70BADCE-91F4-419E-86F0-A0B4D817543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BB9453-3B97-43B4-9F3B-3C74E5ECD73B}" type="pres">
      <dgm:prSet presAssocID="{2C020C49-734C-4C2D-AD39-EE5803A65A57}" presName="sibTrans" presStyleCnt="0"/>
      <dgm:spPr/>
    </dgm:pt>
    <dgm:pt modelId="{543CACB0-741A-4331-AD06-AA8745B23478}" type="pres">
      <dgm:prSet presAssocID="{0F8A8296-8D72-4C6C-BD4A-74ED72D6CF56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16DDC6-4FEA-415A-B3F1-6A85BF13DBFF}" type="pres">
      <dgm:prSet presAssocID="{ED305B69-E7B3-401D-A0CB-D9EA7E69CE6C}" presName="sibTrans" presStyleCnt="0"/>
      <dgm:spPr/>
    </dgm:pt>
    <dgm:pt modelId="{A1784831-0E50-4388-BA0C-CAC02272B6B8}" type="pres">
      <dgm:prSet presAssocID="{7E2B0F1C-2A88-4FF7-AD54-9F93DFBCF415}" presName="node" presStyleLbl="node1" presStyleIdx="3" presStyleCnt="6" custLinFactNeighborX="-55000" custLinFactNeighborY="-20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648E46-C07B-4A44-A202-8B7A1AB36CFC}" type="pres">
      <dgm:prSet presAssocID="{0AED40F1-BDB5-4FDF-9A95-36F7384C5E4B}" presName="sibTrans" presStyleCnt="0"/>
      <dgm:spPr/>
    </dgm:pt>
    <dgm:pt modelId="{7800285A-0B64-488E-9BD3-6EF2C34527FB}" type="pres">
      <dgm:prSet presAssocID="{065EECE0-CC90-40C9-9417-66C3499A1C33}" presName="node" presStyleLbl="node1" presStyleIdx="4" presStyleCnt="6" custLinFactNeighborX="449" custLinFactNeighborY="-20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0B593E-317F-4616-A30B-B86DC3224210}" type="pres">
      <dgm:prSet presAssocID="{9F54467C-FFD4-4F74-A06E-4B45F4EDA389}" presName="sibTrans" presStyleCnt="0"/>
      <dgm:spPr/>
    </dgm:pt>
    <dgm:pt modelId="{9A8EECB9-469E-4CC1-9545-1E2AC85E807D}" type="pres">
      <dgm:prSet presAssocID="{AA6F5993-43B1-4E99-958E-E88DE756359D}" presName="node" presStyleLbl="node1" presStyleIdx="5" presStyleCnt="6" custLinFactNeighborX="-3349" custLinFactNeighborY="-20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FA25268-9DC1-4709-AEDF-1A8F80B8E202}" type="presOf" srcId="{B70BADCE-91F4-419E-86F0-A0B4D817543B}" destId="{A05009AB-17A0-4B8A-B831-042F1A281379}" srcOrd="0" destOrd="0" presId="urn:microsoft.com/office/officeart/2005/8/layout/default#1"/>
    <dgm:cxn modelId="{99CB8955-EDCF-42D7-AE8B-913608689400}" type="presOf" srcId="{0F8A8296-8D72-4C6C-BD4A-74ED72D6CF56}" destId="{543CACB0-741A-4331-AD06-AA8745B23478}" srcOrd="0" destOrd="0" presId="urn:microsoft.com/office/officeart/2005/8/layout/default#1"/>
    <dgm:cxn modelId="{37E070F7-2F50-4163-9D8D-2D7BF1054E00}" srcId="{0E3D7FBC-7112-4715-93F8-5D67F1EBB1B8}" destId="{ED345A19-FCCE-4C1C-A1F1-28F690D7570F}" srcOrd="0" destOrd="0" parTransId="{6CEE63A5-DEB3-4268-AAAC-20A500D12C45}" sibTransId="{5850DD79-D6BB-442D-B031-3A85370FFAC4}"/>
    <dgm:cxn modelId="{4DDE6ACD-F45A-4676-9FD0-4E94B3CB1DE0}" type="presOf" srcId="{7E2B0F1C-2A88-4FF7-AD54-9F93DFBCF415}" destId="{A1784831-0E50-4388-BA0C-CAC02272B6B8}" srcOrd="0" destOrd="0" presId="urn:microsoft.com/office/officeart/2005/8/layout/default#1"/>
    <dgm:cxn modelId="{736A86FF-81A1-4414-8200-AE6499DDBB0C}" srcId="{0E3D7FBC-7112-4715-93F8-5D67F1EBB1B8}" destId="{7E2B0F1C-2A88-4FF7-AD54-9F93DFBCF415}" srcOrd="3" destOrd="0" parTransId="{0DE9A1FF-34CA-44AB-8E7F-25F677B1FD27}" sibTransId="{0AED40F1-BDB5-4FDF-9A95-36F7384C5E4B}"/>
    <dgm:cxn modelId="{624C55E6-8574-4935-9B24-30271AAE05CB}" srcId="{0E3D7FBC-7112-4715-93F8-5D67F1EBB1B8}" destId="{065EECE0-CC90-40C9-9417-66C3499A1C33}" srcOrd="4" destOrd="0" parTransId="{FEFCA82F-392C-43B6-AA83-F356C9708BDC}" sibTransId="{9F54467C-FFD4-4F74-A06E-4B45F4EDA389}"/>
    <dgm:cxn modelId="{AAFA13ED-C3B7-45F3-B4C1-A9241C000DE9}" type="presOf" srcId="{ED345A19-FCCE-4C1C-A1F1-28F690D7570F}" destId="{788C6117-086F-4CD3-A687-9571B18CF543}" srcOrd="0" destOrd="0" presId="urn:microsoft.com/office/officeart/2005/8/layout/default#1"/>
    <dgm:cxn modelId="{EF2B80D0-7B79-401B-8A24-8450F65B3F01}" type="presOf" srcId="{0E3D7FBC-7112-4715-93F8-5D67F1EBB1B8}" destId="{21F58B0E-3B4A-4FE7-97A6-C8E80EA7DD69}" srcOrd="0" destOrd="0" presId="urn:microsoft.com/office/officeart/2005/8/layout/default#1"/>
    <dgm:cxn modelId="{27518667-D1DD-4AEF-80DA-934CE55E4315}" srcId="{0E3D7FBC-7112-4715-93F8-5D67F1EBB1B8}" destId="{AA6F5993-43B1-4E99-958E-E88DE756359D}" srcOrd="5" destOrd="0" parTransId="{9E056EE7-7A5B-40E6-9BBC-1966C9C9C6A2}" sibTransId="{4E2F7E54-E350-4694-B4F8-76E504FCCA11}"/>
    <dgm:cxn modelId="{44BDA96C-B508-404B-B883-F8D5E2247CA7}" srcId="{0E3D7FBC-7112-4715-93F8-5D67F1EBB1B8}" destId="{0F8A8296-8D72-4C6C-BD4A-74ED72D6CF56}" srcOrd="2" destOrd="0" parTransId="{B15B8B3A-0DFE-4893-B586-37650D973E4A}" sibTransId="{ED305B69-E7B3-401D-A0CB-D9EA7E69CE6C}"/>
    <dgm:cxn modelId="{0C07AE0D-3A88-48A6-882D-D8A0D1B9CB40}" type="presOf" srcId="{065EECE0-CC90-40C9-9417-66C3499A1C33}" destId="{7800285A-0B64-488E-9BD3-6EF2C34527FB}" srcOrd="0" destOrd="0" presId="urn:microsoft.com/office/officeart/2005/8/layout/default#1"/>
    <dgm:cxn modelId="{6D7DA687-CB3F-4011-BCC8-063038418A6B}" srcId="{0E3D7FBC-7112-4715-93F8-5D67F1EBB1B8}" destId="{B70BADCE-91F4-419E-86F0-A0B4D817543B}" srcOrd="1" destOrd="0" parTransId="{DD0A9851-F6B2-4323-A989-ABC03BE30541}" sibTransId="{2C020C49-734C-4C2D-AD39-EE5803A65A57}"/>
    <dgm:cxn modelId="{0B113EB2-15A5-4309-998C-8A42B3815AB7}" type="presOf" srcId="{AA6F5993-43B1-4E99-958E-E88DE756359D}" destId="{9A8EECB9-469E-4CC1-9545-1E2AC85E807D}" srcOrd="0" destOrd="0" presId="urn:microsoft.com/office/officeart/2005/8/layout/default#1"/>
    <dgm:cxn modelId="{C61622CD-4D99-45AB-8B8D-236DAAA2DC6E}" type="presParOf" srcId="{21F58B0E-3B4A-4FE7-97A6-C8E80EA7DD69}" destId="{788C6117-086F-4CD3-A687-9571B18CF543}" srcOrd="0" destOrd="0" presId="urn:microsoft.com/office/officeart/2005/8/layout/default#1"/>
    <dgm:cxn modelId="{BF5A3CDB-B5B6-43F5-B954-0B6042C810F7}" type="presParOf" srcId="{21F58B0E-3B4A-4FE7-97A6-C8E80EA7DD69}" destId="{710E0FDE-3B93-4C2B-B705-FC575367555C}" srcOrd="1" destOrd="0" presId="urn:microsoft.com/office/officeart/2005/8/layout/default#1"/>
    <dgm:cxn modelId="{482630DA-6818-4C0A-9BBF-075DE8B6C457}" type="presParOf" srcId="{21F58B0E-3B4A-4FE7-97A6-C8E80EA7DD69}" destId="{A05009AB-17A0-4B8A-B831-042F1A281379}" srcOrd="2" destOrd="0" presId="urn:microsoft.com/office/officeart/2005/8/layout/default#1"/>
    <dgm:cxn modelId="{AC5175A6-582C-43C9-8B9A-07263F9305CA}" type="presParOf" srcId="{21F58B0E-3B4A-4FE7-97A6-C8E80EA7DD69}" destId="{EDBB9453-3B97-43B4-9F3B-3C74E5ECD73B}" srcOrd="3" destOrd="0" presId="urn:microsoft.com/office/officeart/2005/8/layout/default#1"/>
    <dgm:cxn modelId="{B7590AA5-39AA-4144-A415-33C809E87BC1}" type="presParOf" srcId="{21F58B0E-3B4A-4FE7-97A6-C8E80EA7DD69}" destId="{543CACB0-741A-4331-AD06-AA8745B23478}" srcOrd="4" destOrd="0" presId="urn:microsoft.com/office/officeart/2005/8/layout/default#1"/>
    <dgm:cxn modelId="{D7257603-EAC3-4EE3-85BE-49FEEE7FFF0D}" type="presParOf" srcId="{21F58B0E-3B4A-4FE7-97A6-C8E80EA7DD69}" destId="{4F16DDC6-4FEA-415A-B3F1-6A85BF13DBFF}" srcOrd="5" destOrd="0" presId="urn:microsoft.com/office/officeart/2005/8/layout/default#1"/>
    <dgm:cxn modelId="{EC3E80C8-B5F8-4BAD-820E-E72339C05F50}" type="presParOf" srcId="{21F58B0E-3B4A-4FE7-97A6-C8E80EA7DD69}" destId="{A1784831-0E50-4388-BA0C-CAC02272B6B8}" srcOrd="6" destOrd="0" presId="urn:microsoft.com/office/officeart/2005/8/layout/default#1"/>
    <dgm:cxn modelId="{B75830D1-713A-436E-8912-D3513CAB6411}" type="presParOf" srcId="{21F58B0E-3B4A-4FE7-97A6-C8E80EA7DD69}" destId="{19648E46-C07B-4A44-A202-8B7A1AB36CFC}" srcOrd="7" destOrd="0" presId="urn:microsoft.com/office/officeart/2005/8/layout/default#1"/>
    <dgm:cxn modelId="{D9D8332A-C115-4AED-97DA-56FE576C46ED}" type="presParOf" srcId="{21F58B0E-3B4A-4FE7-97A6-C8E80EA7DD69}" destId="{7800285A-0B64-488E-9BD3-6EF2C34527FB}" srcOrd="8" destOrd="0" presId="urn:microsoft.com/office/officeart/2005/8/layout/default#1"/>
    <dgm:cxn modelId="{FDBB12F4-212C-4F37-8DC4-288081675269}" type="presParOf" srcId="{21F58B0E-3B4A-4FE7-97A6-C8E80EA7DD69}" destId="{720B593E-317F-4616-A30B-B86DC3224210}" srcOrd="9" destOrd="0" presId="urn:microsoft.com/office/officeart/2005/8/layout/default#1"/>
    <dgm:cxn modelId="{4A092325-E1CF-4B3B-A3B1-5C3546D5D396}" type="presParOf" srcId="{21F58B0E-3B4A-4FE7-97A6-C8E80EA7DD69}" destId="{9A8EECB9-469E-4CC1-9545-1E2AC85E807D}" srcOrd="10" destOrd="0" presId="urn:microsoft.com/office/officeart/2005/8/layout/default#1"/>
  </dgm:cxnLst>
  <dgm:bg>
    <a:solidFill>
      <a:schemeClr val="accent6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3D7FBC-7112-4715-93F8-5D67F1EBB1B8}" type="doc">
      <dgm:prSet loTypeId="urn:microsoft.com/office/officeart/2005/8/layout/default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D345A19-FCCE-4C1C-A1F1-28F690D7570F}">
      <dgm:prSet phldrT="[Text]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6CEE63A5-DEB3-4268-AAAC-20A500D12C45}" type="parTrans" cxnId="{37E070F7-2F50-4163-9D8D-2D7BF1054E00}">
      <dgm:prSet/>
      <dgm:spPr/>
      <dgm:t>
        <a:bodyPr/>
        <a:lstStyle/>
        <a:p>
          <a:endParaRPr lang="cs-CZ"/>
        </a:p>
      </dgm:t>
    </dgm:pt>
    <dgm:pt modelId="{5850DD79-D6BB-442D-B031-3A85370FFAC4}" type="sibTrans" cxnId="{37E070F7-2F50-4163-9D8D-2D7BF1054E00}">
      <dgm:prSet/>
      <dgm:spPr/>
      <dgm:t>
        <a:bodyPr/>
        <a:lstStyle/>
        <a:p>
          <a:endParaRPr lang="cs-CZ"/>
        </a:p>
      </dgm:t>
    </dgm:pt>
    <dgm:pt modelId="{B70BADCE-91F4-419E-86F0-A0B4D817543B}">
      <dgm:prSet phldrT="[Text]"/>
      <dgm:spPr/>
      <dgm:t>
        <a:bodyPr/>
        <a:lstStyle/>
        <a:p>
          <a:r>
            <a:rPr lang="cs-CZ" dirty="0" smtClean="0"/>
            <a:t>3</a:t>
          </a:r>
          <a:endParaRPr lang="cs-CZ" dirty="0"/>
        </a:p>
      </dgm:t>
    </dgm:pt>
    <dgm:pt modelId="{DD0A9851-F6B2-4323-A989-ABC03BE30541}" type="parTrans" cxnId="{6D7DA687-CB3F-4011-BCC8-063038418A6B}">
      <dgm:prSet/>
      <dgm:spPr/>
      <dgm:t>
        <a:bodyPr/>
        <a:lstStyle/>
        <a:p>
          <a:endParaRPr lang="cs-CZ"/>
        </a:p>
      </dgm:t>
    </dgm:pt>
    <dgm:pt modelId="{2C020C49-734C-4C2D-AD39-EE5803A65A57}" type="sibTrans" cxnId="{6D7DA687-CB3F-4011-BCC8-063038418A6B}">
      <dgm:prSet/>
      <dgm:spPr/>
      <dgm:t>
        <a:bodyPr/>
        <a:lstStyle/>
        <a:p>
          <a:endParaRPr lang="cs-CZ"/>
        </a:p>
      </dgm:t>
    </dgm:pt>
    <dgm:pt modelId="{0F8A8296-8D72-4C6C-BD4A-74ED72D6CF56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B15B8B3A-0DFE-4893-B586-37650D973E4A}" type="parTrans" cxnId="{44BDA96C-B508-404B-B883-F8D5E2247CA7}">
      <dgm:prSet/>
      <dgm:spPr/>
      <dgm:t>
        <a:bodyPr/>
        <a:lstStyle/>
        <a:p>
          <a:endParaRPr lang="cs-CZ"/>
        </a:p>
      </dgm:t>
    </dgm:pt>
    <dgm:pt modelId="{ED305B69-E7B3-401D-A0CB-D9EA7E69CE6C}" type="sibTrans" cxnId="{44BDA96C-B508-404B-B883-F8D5E2247CA7}">
      <dgm:prSet/>
      <dgm:spPr/>
      <dgm:t>
        <a:bodyPr/>
        <a:lstStyle/>
        <a:p>
          <a:endParaRPr lang="cs-CZ"/>
        </a:p>
      </dgm:t>
    </dgm:pt>
    <dgm:pt modelId="{7E2B0F1C-2A88-4FF7-AD54-9F93DFBCF415}">
      <dgm:prSet phldrT="[Text]"/>
      <dgm:spPr/>
      <dgm:t>
        <a:bodyPr/>
        <a:lstStyle/>
        <a:p>
          <a:r>
            <a:rPr lang="cs-CZ" dirty="0" smtClean="0"/>
            <a:t>.</a:t>
          </a:r>
          <a:endParaRPr lang="cs-CZ" dirty="0"/>
        </a:p>
      </dgm:t>
    </dgm:pt>
    <dgm:pt modelId="{0DE9A1FF-34CA-44AB-8E7F-25F677B1FD27}" type="parTrans" cxnId="{736A86FF-81A1-4414-8200-AE6499DDBB0C}">
      <dgm:prSet/>
      <dgm:spPr/>
      <dgm:t>
        <a:bodyPr/>
        <a:lstStyle/>
        <a:p>
          <a:endParaRPr lang="cs-CZ"/>
        </a:p>
      </dgm:t>
    </dgm:pt>
    <dgm:pt modelId="{0AED40F1-BDB5-4FDF-9A95-36F7384C5E4B}" type="sibTrans" cxnId="{736A86FF-81A1-4414-8200-AE6499DDBB0C}">
      <dgm:prSet/>
      <dgm:spPr/>
      <dgm:t>
        <a:bodyPr/>
        <a:lstStyle/>
        <a:p>
          <a:endParaRPr lang="cs-CZ"/>
        </a:p>
      </dgm:t>
    </dgm:pt>
    <dgm:pt modelId="{065EECE0-CC90-40C9-9417-66C3499A1C33}">
      <dgm:prSet phldrT="[Text]"/>
      <dgm:spPr/>
      <dgm:t>
        <a:bodyPr/>
        <a:lstStyle/>
        <a:p>
          <a:r>
            <a:rPr lang="cs-CZ" dirty="0" smtClean="0"/>
            <a:t>0</a:t>
          </a:r>
          <a:endParaRPr lang="cs-CZ" dirty="0"/>
        </a:p>
      </dgm:t>
    </dgm:pt>
    <dgm:pt modelId="{FEFCA82F-392C-43B6-AA83-F356C9708BDC}" type="parTrans" cxnId="{624C55E6-8574-4935-9B24-30271AAE05CB}">
      <dgm:prSet/>
      <dgm:spPr/>
      <dgm:t>
        <a:bodyPr/>
        <a:lstStyle/>
        <a:p>
          <a:endParaRPr lang="cs-CZ"/>
        </a:p>
      </dgm:t>
    </dgm:pt>
    <dgm:pt modelId="{9F54467C-FFD4-4F74-A06E-4B45F4EDA389}" type="sibTrans" cxnId="{624C55E6-8574-4935-9B24-30271AAE05CB}">
      <dgm:prSet/>
      <dgm:spPr/>
      <dgm:t>
        <a:bodyPr/>
        <a:lstStyle/>
        <a:p>
          <a:endParaRPr lang="cs-CZ"/>
        </a:p>
      </dgm:t>
    </dgm:pt>
    <dgm:pt modelId="{21F58B0E-3B4A-4FE7-97A6-C8E80EA7DD69}" type="pres">
      <dgm:prSet presAssocID="{0E3D7FBC-7112-4715-93F8-5D67F1EBB1B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8C6117-086F-4CD3-A687-9571B18CF543}" type="pres">
      <dgm:prSet presAssocID="{ED345A19-FCCE-4C1C-A1F1-28F690D7570F}" presName="node" presStyleLbl="node1" presStyleIdx="0" presStyleCnt="5" custLinFactNeighborX="-495" custLinFactNeighborY="5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10E0FDE-3B93-4C2B-B705-FC575367555C}" type="pres">
      <dgm:prSet presAssocID="{5850DD79-D6BB-442D-B031-3A85370FFAC4}" presName="sibTrans" presStyleCnt="0"/>
      <dgm:spPr/>
    </dgm:pt>
    <dgm:pt modelId="{A05009AB-17A0-4B8A-B831-042F1A281379}" type="pres">
      <dgm:prSet presAssocID="{B70BADCE-91F4-419E-86F0-A0B4D817543B}" presName="node" presStyleLbl="node1" presStyleIdx="1" presStyleCnt="5" custLinFactNeighborX="-3799" custLinFactNeighborY="13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DBB9453-3B97-43B4-9F3B-3C74E5ECD73B}" type="pres">
      <dgm:prSet presAssocID="{2C020C49-734C-4C2D-AD39-EE5803A65A57}" presName="sibTrans" presStyleCnt="0"/>
      <dgm:spPr/>
    </dgm:pt>
    <dgm:pt modelId="{543CACB0-741A-4331-AD06-AA8745B23478}" type="pres">
      <dgm:prSet presAssocID="{0F8A8296-8D72-4C6C-BD4A-74ED72D6CF56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F16DDC6-4FEA-415A-B3F1-6A85BF13DBFF}" type="pres">
      <dgm:prSet presAssocID="{ED305B69-E7B3-401D-A0CB-D9EA7E69CE6C}" presName="sibTrans" presStyleCnt="0"/>
      <dgm:spPr/>
    </dgm:pt>
    <dgm:pt modelId="{A1784831-0E50-4388-BA0C-CAC02272B6B8}" type="pres">
      <dgm:prSet presAssocID="{7E2B0F1C-2A88-4FF7-AD54-9F93DFBCF41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648E46-C07B-4A44-A202-8B7A1AB36CFC}" type="pres">
      <dgm:prSet presAssocID="{0AED40F1-BDB5-4FDF-9A95-36F7384C5E4B}" presName="sibTrans" presStyleCnt="0"/>
      <dgm:spPr/>
    </dgm:pt>
    <dgm:pt modelId="{7800285A-0B64-488E-9BD3-6EF2C34527FB}" type="pres">
      <dgm:prSet presAssocID="{065EECE0-CC90-40C9-9417-66C3499A1C3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E070F7-2F50-4163-9D8D-2D7BF1054E00}" srcId="{0E3D7FBC-7112-4715-93F8-5D67F1EBB1B8}" destId="{ED345A19-FCCE-4C1C-A1F1-28F690D7570F}" srcOrd="0" destOrd="0" parTransId="{6CEE63A5-DEB3-4268-AAAC-20A500D12C45}" sibTransId="{5850DD79-D6BB-442D-B031-3A85370FFAC4}"/>
    <dgm:cxn modelId="{736A86FF-81A1-4414-8200-AE6499DDBB0C}" srcId="{0E3D7FBC-7112-4715-93F8-5D67F1EBB1B8}" destId="{7E2B0F1C-2A88-4FF7-AD54-9F93DFBCF415}" srcOrd="3" destOrd="0" parTransId="{0DE9A1FF-34CA-44AB-8E7F-25F677B1FD27}" sibTransId="{0AED40F1-BDB5-4FDF-9A95-36F7384C5E4B}"/>
    <dgm:cxn modelId="{57C301E4-44EF-4453-A19F-343B6EBE0A63}" type="presOf" srcId="{0F8A8296-8D72-4C6C-BD4A-74ED72D6CF56}" destId="{543CACB0-741A-4331-AD06-AA8745B23478}" srcOrd="0" destOrd="0" presId="urn:microsoft.com/office/officeart/2005/8/layout/default#2"/>
    <dgm:cxn modelId="{624C55E6-8574-4935-9B24-30271AAE05CB}" srcId="{0E3D7FBC-7112-4715-93F8-5D67F1EBB1B8}" destId="{065EECE0-CC90-40C9-9417-66C3499A1C33}" srcOrd="4" destOrd="0" parTransId="{FEFCA82F-392C-43B6-AA83-F356C9708BDC}" sibTransId="{9F54467C-FFD4-4F74-A06E-4B45F4EDA389}"/>
    <dgm:cxn modelId="{2A4ED0C2-0499-49F2-BB80-6BE73BA9FC85}" type="presOf" srcId="{0E3D7FBC-7112-4715-93F8-5D67F1EBB1B8}" destId="{21F58B0E-3B4A-4FE7-97A6-C8E80EA7DD69}" srcOrd="0" destOrd="0" presId="urn:microsoft.com/office/officeart/2005/8/layout/default#2"/>
    <dgm:cxn modelId="{D945EC8C-00BE-4F1F-AED3-6AF97DAF551F}" type="presOf" srcId="{7E2B0F1C-2A88-4FF7-AD54-9F93DFBCF415}" destId="{A1784831-0E50-4388-BA0C-CAC02272B6B8}" srcOrd="0" destOrd="0" presId="urn:microsoft.com/office/officeart/2005/8/layout/default#2"/>
    <dgm:cxn modelId="{44BDA96C-B508-404B-B883-F8D5E2247CA7}" srcId="{0E3D7FBC-7112-4715-93F8-5D67F1EBB1B8}" destId="{0F8A8296-8D72-4C6C-BD4A-74ED72D6CF56}" srcOrd="2" destOrd="0" parTransId="{B15B8B3A-0DFE-4893-B586-37650D973E4A}" sibTransId="{ED305B69-E7B3-401D-A0CB-D9EA7E69CE6C}"/>
    <dgm:cxn modelId="{A879798F-7467-4231-B7FB-8FD6CCEB0D16}" type="presOf" srcId="{ED345A19-FCCE-4C1C-A1F1-28F690D7570F}" destId="{788C6117-086F-4CD3-A687-9571B18CF543}" srcOrd="0" destOrd="0" presId="urn:microsoft.com/office/officeart/2005/8/layout/default#2"/>
    <dgm:cxn modelId="{FEDD2E70-9F03-46F5-992E-865C61AEC2B4}" type="presOf" srcId="{065EECE0-CC90-40C9-9417-66C3499A1C33}" destId="{7800285A-0B64-488E-9BD3-6EF2C34527FB}" srcOrd="0" destOrd="0" presId="urn:microsoft.com/office/officeart/2005/8/layout/default#2"/>
    <dgm:cxn modelId="{6D7DA687-CB3F-4011-BCC8-063038418A6B}" srcId="{0E3D7FBC-7112-4715-93F8-5D67F1EBB1B8}" destId="{B70BADCE-91F4-419E-86F0-A0B4D817543B}" srcOrd="1" destOrd="0" parTransId="{DD0A9851-F6B2-4323-A989-ABC03BE30541}" sibTransId="{2C020C49-734C-4C2D-AD39-EE5803A65A57}"/>
    <dgm:cxn modelId="{48A5F912-CE26-4B78-9D1D-E863D1052552}" type="presOf" srcId="{B70BADCE-91F4-419E-86F0-A0B4D817543B}" destId="{A05009AB-17A0-4B8A-B831-042F1A281379}" srcOrd="0" destOrd="0" presId="urn:microsoft.com/office/officeart/2005/8/layout/default#2"/>
    <dgm:cxn modelId="{38CC9389-9814-499E-8714-CC60579ECC32}" type="presParOf" srcId="{21F58B0E-3B4A-4FE7-97A6-C8E80EA7DD69}" destId="{788C6117-086F-4CD3-A687-9571B18CF543}" srcOrd="0" destOrd="0" presId="urn:microsoft.com/office/officeart/2005/8/layout/default#2"/>
    <dgm:cxn modelId="{E29EE63E-9CD3-461B-8D89-07389AFB7978}" type="presParOf" srcId="{21F58B0E-3B4A-4FE7-97A6-C8E80EA7DD69}" destId="{710E0FDE-3B93-4C2B-B705-FC575367555C}" srcOrd="1" destOrd="0" presId="urn:microsoft.com/office/officeart/2005/8/layout/default#2"/>
    <dgm:cxn modelId="{2707CC48-5CE5-4739-B8F3-26A7518571CE}" type="presParOf" srcId="{21F58B0E-3B4A-4FE7-97A6-C8E80EA7DD69}" destId="{A05009AB-17A0-4B8A-B831-042F1A281379}" srcOrd="2" destOrd="0" presId="urn:microsoft.com/office/officeart/2005/8/layout/default#2"/>
    <dgm:cxn modelId="{1042ACEA-0E2C-478C-8FD0-11663E530E89}" type="presParOf" srcId="{21F58B0E-3B4A-4FE7-97A6-C8E80EA7DD69}" destId="{EDBB9453-3B97-43B4-9F3B-3C74E5ECD73B}" srcOrd="3" destOrd="0" presId="urn:microsoft.com/office/officeart/2005/8/layout/default#2"/>
    <dgm:cxn modelId="{CAC94E5D-8E46-483F-A1CE-21B68B73BFBF}" type="presParOf" srcId="{21F58B0E-3B4A-4FE7-97A6-C8E80EA7DD69}" destId="{543CACB0-741A-4331-AD06-AA8745B23478}" srcOrd="4" destOrd="0" presId="urn:microsoft.com/office/officeart/2005/8/layout/default#2"/>
    <dgm:cxn modelId="{8816040F-FE6F-4AD6-A3A0-9DE3D3AA407B}" type="presParOf" srcId="{21F58B0E-3B4A-4FE7-97A6-C8E80EA7DD69}" destId="{4F16DDC6-4FEA-415A-B3F1-6A85BF13DBFF}" srcOrd="5" destOrd="0" presId="urn:microsoft.com/office/officeart/2005/8/layout/default#2"/>
    <dgm:cxn modelId="{58EBED4D-C36A-4BFD-982C-A6C54C55819F}" type="presParOf" srcId="{21F58B0E-3B4A-4FE7-97A6-C8E80EA7DD69}" destId="{A1784831-0E50-4388-BA0C-CAC02272B6B8}" srcOrd="6" destOrd="0" presId="urn:microsoft.com/office/officeart/2005/8/layout/default#2"/>
    <dgm:cxn modelId="{E63971B9-19B2-400F-A5A2-0657CC4B260B}" type="presParOf" srcId="{21F58B0E-3B4A-4FE7-97A6-C8E80EA7DD69}" destId="{19648E46-C07B-4A44-A202-8B7A1AB36CFC}" srcOrd="7" destOrd="0" presId="urn:microsoft.com/office/officeart/2005/8/layout/default#2"/>
    <dgm:cxn modelId="{058D6E63-8580-41FF-8614-F80C6ADB7C67}" type="presParOf" srcId="{21F58B0E-3B4A-4FE7-97A6-C8E80EA7DD69}" destId="{7800285A-0B64-488E-9BD3-6EF2C34527FB}" srcOrd="8" destOrd="0" presId="urn:microsoft.com/office/officeart/2005/8/layout/default#2"/>
  </dgm:cxnLst>
  <dgm:bg>
    <a:solidFill>
      <a:schemeClr val="accent6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00380-243E-4262-9016-1F42767193B1}">
      <dsp:nvSpPr>
        <dsp:cNvPr id="0" name=""/>
        <dsp:cNvSpPr/>
      </dsp:nvSpPr>
      <dsp:spPr>
        <a:xfrm>
          <a:off x="851296" y="49"/>
          <a:ext cx="1098351" cy="10983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1</a:t>
          </a:r>
          <a:endParaRPr lang="cs-CZ" sz="5000" kern="1200" dirty="0"/>
        </a:p>
      </dsp:txBody>
      <dsp:txXfrm>
        <a:off x="1012146" y="160899"/>
        <a:ext cx="776651" cy="776651"/>
      </dsp:txXfrm>
    </dsp:sp>
    <dsp:sp modelId="{11B5F592-46FA-4AA0-AC28-C9B8F49FF9F7}">
      <dsp:nvSpPr>
        <dsp:cNvPr id="0" name=""/>
        <dsp:cNvSpPr/>
      </dsp:nvSpPr>
      <dsp:spPr>
        <a:xfrm rot="10800000">
          <a:off x="1208261" y="1240225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E8450F-E798-4857-B723-DAE00ECC6527}">
      <dsp:nvSpPr>
        <dsp:cNvPr id="0" name=""/>
        <dsp:cNvSpPr/>
      </dsp:nvSpPr>
      <dsp:spPr>
        <a:xfrm>
          <a:off x="1034172" y="1665699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.</a:t>
          </a:r>
          <a:endParaRPr lang="cs-CZ" sz="3300" kern="1200" dirty="0"/>
        </a:p>
      </dsp:txBody>
      <dsp:txXfrm>
        <a:off x="1141459" y="1772986"/>
        <a:ext cx="518026" cy="518026"/>
      </dsp:txXfrm>
    </dsp:sp>
    <dsp:sp modelId="{23F7D923-C9DA-4628-ADD9-84DFC0937040}">
      <dsp:nvSpPr>
        <dsp:cNvPr id="0" name=""/>
        <dsp:cNvSpPr/>
      </dsp:nvSpPr>
      <dsp:spPr>
        <a:xfrm rot="10800000">
          <a:off x="1208261" y="2631562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C60F65-0723-4B58-84AB-4E22E02506BD}">
      <dsp:nvSpPr>
        <dsp:cNvPr id="0" name=""/>
        <dsp:cNvSpPr/>
      </dsp:nvSpPr>
      <dsp:spPr>
        <a:xfrm>
          <a:off x="1034172" y="3148474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.</a:t>
          </a:r>
          <a:endParaRPr lang="cs-CZ" sz="3300" kern="1200" dirty="0"/>
        </a:p>
      </dsp:txBody>
      <dsp:txXfrm>
        <a:off x="1141459" y="3255761"/>
        <a:ext cx="518026" cy="518026"/>
      </dsp:txXfrm>
    </dsp:sp>
    <dsp:sp modelId="{48480CCB-DCC9-4F32-BAA9-6724EDE0AC60}">
      <dsp:nvSpPr>
        <dsp:cNvPr id="0" name=""/>
        <dsp:cNvSpPr/>
      </dsp:nvSpPr>
      <dsp:spPr>
        <a:xfrm rot="5400000">
          <a:off x="2040534" y="3364440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A295BF-8078-48FE-90CC-C991AF68A2DD}">
      <dsp:nvSpPr>
        <dsp:cNvPr id="0" name=""/>
        <dsp:cNvSpPr/>
      </dsp:nvSpPr>
      <dsp:spPr>
        <a:xfrm>
          <a:off x="2681699" y="3148474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4</a:t>
          </a:r>
          <a:endParaRPr lang="cs-CZ" sz="3300" kern="1200" dirty="0"/>
        </a:p>
      </dsp:txBody>
      <dsp:txXfrm>
        <a:off x="2788986" y="3255761"/>
        <a:ext cx="518026" cy="518026"/>
      </dsp:txXfrm>
    </dsp:sp>
    <dsp:sp modelId="{68F3CF87-FC87-4CD6-A4F9-26676364BA47}">
      <dsp:nvSpPr>
        <dsp:cNvPr id="0" name=""/>
        <dsp:cNvSpPr/>
      </dsp:nvSpPr>
      <dsp:spPr>
        <a:xfrm>
          <a:off x="2855788" y="2614543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57C097-B821-45F6-ABE2-A27015029FB2}">
      <dsp:nvSpPr>
        <dsp:cNvPr id="0" name=""/>
        <dsp:cNvSpPr/>
      </dsp:nvSpPr>
      <dsp:spPr>
        <a:xfrm>
          <a:off x="2681699" y="1665699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.</a:t>
          </a:r>
          <a:endParaRPr lang="cs-CZ" sz="3300" kern="1200" dirty="0"/>
        </a:p>
      </dsp:txBody>
      <dsp:txXfrm>
        <a:off x="2788986" y="1772986"/>
        <a:ext cx="518026" cy="518026"/>
      </dsp:txXfrm>
    </dsp:sp>
    <dsp:sp modelId="{A88B3489-1DD2-4AF9-BBA9-5E90AD0C538D}">
      <dsp:nvSpPr>
        <dsp:cNvPr id="0" name=""/>
        <dsp:cNvSpPr/>
      </dsp:nvSpPr>
      <dsp:spPr>
        <a:xfrm>
          <a:off x="2855788" y="1131769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AFBABE-91BE-480E-9F92-5428D12D4D83}">
      <dsp:nvSpPr>
        <dsp:cNvPr id="0" name=""/>
        <dsp:cNvSpPr/>
      </dsp:nvSpPr>
      <dsp:spPr>
        <a:xfrm>
          <a:off x="2681699" y="182925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.</a:t>
          </a:r>
          <a:endParaRPr lang="cs-CZ" sz="3300" kern="1200" dirty="0"/>
        </a:p>
      </dsp:txBody>
      <dsp:txXfrm>
        <a:off x="2788986" y="290212"/>
        <a:ext cx="518026" cy="518026"/>
      </dsp:txXfrm>
    </dsp:sp>
    <dsp:sp modelId="{C5CC9D80-6E63-44CD-BA3A-0E5951BF195A}">
      <dsp:nvSpPr>
        <dsp:cNvPr id="0" name=""/>
        <dsp:cNvSpPr/>
      </dsp:nvSpPr>
      <dsp:spPr>
        <a:xfrm rot="5400000">
          <a:off x="3688061" y="398891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C1FEB-5983-4E14-B58D-E51D657F7EFF}">
      <dsp:nvSpPr>
        <dsp:cNvPr id="0" name=""/>
        <dsp:cNvSpPr/>
      </dsp:nvSpPr>
      <dsp:spPr>
        <a:xfrm>
          <a:off x="4329227" y="182925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7</a:t>
          </a:r>
          <a:endParaRPr lang="cs-CZ" sz="3300" kern="1200" dirty="0"/>
        </a:p>
      </dsp:txBody>
      <dsp:txXfrm>
        <a:off x="4436514" y="290212"/>
        <a:ext cx="518026" cy="518026"/>
      </dsp:txXfrm>
    </dsp:sp>
    <dsp:sp modelId="{8568D64D-7CB2-48FD-A46C-7307AB6B93D7}">
      <dsp:nvSpPr>
        <dsp:cNvPr id="0" name=""/>
        <dsp:cNvSpPr/>
      </dsp:nvSpPr>
      <dsp:spPr>
        <a:xfrm rot="10800000">
          <a:off x="4503315" y="1148788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CB4FDF-7A35-49B7-9E82-54D6DA71EF34}">
      <dsp:nvSpPr>
        <dsp:cNvPr id="0" name=""/>
        <dsp:cNvSpPr/>
      </dsp:nvSpPr>
      <dsp:spPr>
        <a:xfrm>
          <a:off x="4329227" y="1665699"/>
          <a:ext cx="732600" cy="7326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.</a:t>
          </a:r>
          <a:endParaRPr lang="cs-CZ" sz="3300" kern="1200" dirty="0"/>
        </a:p>
      </dsp:txBody>
      <dsp:txXfrm>
        <a:off x="4436514" y="1772986"/>
        <a:ext cx="518026" cy="518026"/>
      </dsp:txXfrm>
    </dsp:sp>
    <dsp:sp modelId="{94BE09D2-1E8B-4F93-87C0-85F1404CF081}">
      <dsp:nvSpPr>
        <dsp:cNvPr id="0" name=""/>
        <dsp:cNvSpPr/>
      </dsp:nvSpPr>
      <dsp:spPr>
        <a:xfrm rot="10800000">
          <a:off x="4503315" y="2540124"/>
          <a:ext cx="384423" cy="300668"/>
        </a:xfrm>
        <a:prstGeom prst="triangle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8A2551-7591-453E-86B9-4C4094EDE47F}">
      <dsp:nvSpPr>
        <dsp:cNvPr id="0" name=""/>
        <dsp:cNvSpPr/>
      </dsp:nvSpPr>
      <dsp:spPr>
        <a:xfrm>
          <a:off x="4146351" y="2965598"/>
          <a:ext cx="1098351" cy="10983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.</a:t>
          </a:r>
          <a:endParaRPr lang="cs-CZ" sz="5000" kern="1200" dirty="0"/>
        </a:p>
      </dsp:txBody>
      <dsp:txXfrm>
        <a:off x="4307201" y="3126448"/>
        <a:ext cx="776651" cy="7766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C6117-086F-4CD3-A687-9571B18CF543}">
      <dsp:nvSpPr>
        <dsp:cNvPr id="0" name=""/>
        <dsp:cNvSpPr/>
      </dsp:nvSpPr>
      <dsp:spPr>
        <a:xfrm>
          <a:off x="72007" y="216020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10</a:t>
          </a:r>
          <a:endParaRPr lang="cs-CZ" sz="4900" kern="1200" dirty="0"/>
        </a:p>
      </dsp:txBody>
      <dsp:txXfrm>
        <a:off x="72007" y="216020"/>
        <a:ext cx="1695082" cy="1017049"/>
      </dsp:txXfrm>
    </dsp:sp>
    <dsp:sp modelId="{A05009AB-17A0-4B8A-B831-042F1A281379}">
      <dsp:nvSpPr>
        <dsp:cNvPr id="0" name=""/>
        <dsp:cNvSpPr/>
      </dsp:nvSpPr>
      <dsp:spPr>
        <a:xfrm>
          <a:off x="1864590" y="274236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.</a:t>
          </a:r>
          <a:endParaRPr lang="cs-CZ" sz="4900" kern="1200" dirty="0"/>
        </a:p>
      </dsp:txBody>
      <dsp:txXfrm>
        <a:off x="1864590" y="274236"/>
        <a:ext cx="1695082" cy="1017049"/>
      </dsp:txXfrm>
    </dsp:sp>
    <dsp:sp modelId="{543CACB0-741A-4331-AD06-AA8745B23478}">
      <dsp:nvSpPr>
        <dsp:cNvPr id="0" name=""/>
        <dsp:cNvSpPr/>
      </dsp:nvSpPr>
      <dsp:spPr>
        <a:xfrm>
          <a:off x="3729181" y="274236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.</a:t>
          </a:r>
          <a:endParaRPr lang="cs-CZ" sz="4900" kern="1200" dirty="0"/>
        </a:p>
      </dsp:txBody>
      <dsp:txXfrm>
        <a:off x="3729181" y="274236"/>
        <a:ext cx="1695082" cy="1017049"/>
      </dsp:txXfrm>
    </dsp:sp>
    <dsp:sp modelId="{A1784831-0E50-4388-BA0C-CAC02272B6B8}">
      <dsp:nvSpPr>
        <dsp:cNvPr id="0" name=""/>
        <dsp:cNvSpPr/>
      </dsp:nvSpPr>
      <dsp:spPr>
        <a:xfrm>
          <a:off x="0" y="1440158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.</a:t>
          </a:r>
          <a:endParaRPr lang="cs-CZ" sz="4900" kern="1200" dirty="0"/>
        </a:p>
      </dsp:txBody>
      <dsp:txXfrm>
        <a:off x="0" y="1440158"/>
        <a:ext cx="1695082" cy="1017049"/>
      </dsp:txXfrm>
    </dsp:sp>
    <dsp:sp modelId="{7800285A-0B64-488E-9BD3-6EF2C34527FB}">
      <dsp:nvSpPr>
        <dsp:cNvPr id="0" name=""/>
        <dsp:cNvSpPr/>
      </dsp:nvSpPr>
      <dsp:spPr>
        <a:xfrm>
          <a:off x="1872201" y="1440158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6</a:t>
          </a:r>
          <a:endParaRPr lang="cs-CZ" sz="4900" kern="1200" dirty="0"/>
        </a:p>
      </dsp:txBody>
      <dsp:txXfrm>
        <a:off x="1872201" y="1440158"/>
        <a:ext cx="1695082" cy="1017049"/>
      </dsp:txXfrm>
    </dsp:sp>
    <dsp:sp modelId="{9A8EECB9-469E-4CC1-9545-1E2AC85E807D}">
      <dsp:nvSpPr>
        <dsp:cNvPr id="0" name=""/>
        <dsp:cNvSpPr/>
      </dsp:nvSpPr>
      <dsp:spPr>
        <a:xfrm>
          <a:off x="3672413" y="1440158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.</a:t>
          </a:r>
          <a:endParaRPr lang="cs-CZ" sz="4900" kern="1200" dirty="0"/>
        </a:p>
      </dsp:txBody>
      <dsp:txXfrm>
        <a:off x="3672413" y="1440158"/>
        <a:ext cx="1695082" cy="10170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8C6117-086F-4CD3-A687-9571B18CF543}">
      <dsp:nvSpPr>
        <dsp:cNvPr id="0" name=""/>
        <dsp:cNvSpPr/>
      </dsp:nvSpPr>
      <dsp:spPr>
        <a:xfrm>
          <a:off x="0" y="279647"/>
          <a:ext cx="1695082" cy="1017049"/>
        </a:xfrm>
        <a:prstGeom prst="rect">
          <a:avLst/>
        </a:prstGeom>
        <a:solidFill>
          <a:schemeClr val="bg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.</a:t>
          </a:r>
          <a:endParaRPr lang="cs-CZ" sz="4900" kern="1200" dirty="0"/>
        </a:p>
      </dsp:txBody>
      <dsp:txXfrm>
        <a:off x="0" y="279647"/>
        <a:ext cx="1695082" cy="1017049"/>
      </dsp:txXfrm>
    </dsp:sp>
    <dsp:sp modelId="{A05009AB-17A0-4B8A-B831-042F1A281379}">
      <dsp:nvSpPr>
        <dsp:cNvPr id="0" name=""/>
        <dsp:cNvSpPr/>
      </dsp:nvSpPr>
      <dsp:spPr>
        <a:xfrm>
          <a:off x="1800194" y="288027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3</a:t>
          </a:r>
          <a:endParaRPr lang="cs-CZ" sz="4900" kern="1200" dirty="0"/>
        </a:p>
      </dsp:txBody>
      <dsp:txXfrm>
        <a:off x="1800194" y="288027"/>
        <a:ext cx="1695082" cy="1017049"/>
      </dsp:txXfrm>
    </dsp:sp>
    <dsp:sp modelId="{543CACB0-741A-4331-AD06-AA8745B23478}">
      <dsp:nvSpPr>
        <dsp:cNvPr id="0" name=""/>
        <dsp:cNvSpPr/>
      </dsp:nvSpPr>
      <dsp:spPr>
        <a:xfrm>
          <a:off x="3729181" y="274236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.</a:t>
          </a:r>
          <a:endParaRPr lang="cs-CZ" sz="4900" kern="1200" dirty="0"/>
        </a:p>
      </dsp:txBody>
      <dsp:txXfrm>
        <a:off x="3729181" y="274236"/>
        <a:ext cx="1695082" cy="1017049"/>
      </dsp:txXfrm>
    </dsp:sp>
    <dsp:sp modelId="{A1784831-0E50-4388-BA0C-CAC02272B6B8}">
      <dsp:nvSpPr>
        <dsp:cNvPr id="0" name=""/>
        <dsp:cNvSpPr/>
      </dsp:nvSpPr>
      <dsp:spPr>
        <a:xfrm>
          <a:off x="932295" y="1460794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.</a:t>
          </a:r>
          <a:endParaRPr lang="cs-CZ" sz="4900" kern="1200" dirty="0"/>
        </a:p>
      </dsp:txBody>
      <dsp:txXfrm>
        <a:off x="932295" y="1460794"/>
        <a:ext cx="1695082" cy="1017049"/>
      </dsp:txXfrm>
    </dsp:sp>
    <dsp:sp modelId="{7800285A-0B64-488E-9BD3-6EF2C34527FB}">
      <dsp:nvSpPr>
        <dsp:cNvPr id="0" name=""/>
        <dsp:cNvSpPr/>
      </dsp:nvSpPr>
      <dsp:spPr>
        <a:xfrm>
          <a:off x="2796886" y="1460794"/>
          <a:ext cx="1695082" cy="10170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lvl="0" algn="ctr" defTabSz="2178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900" kern="1200" dirty="0" smtClean="0"/>
            <a:t>0</a:t>
          </a:r>
          <a:endParaRPr lang="cs-CZ" sz="4900" kern="1200" dirty="0"/>
        </a:p>
      </dsp:txBody>
      <dsp:txXfrm>
        <a:off x="2796886" y="1460794"/>
        <a:ext cx="1695082" cy="10170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930B9-4988-4D22-8AE6-EC3C95FDE8B4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5A6A1-104A-4FFE-97F1-2856C3BB11F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8955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Přetáhni znaménka mezi čísla.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419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Doplň čísla pomocí klávesnice nebo pera.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911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Doplň čísla pomocí klávesnice nebo pera.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010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376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Přetáhni hvězdy do řady.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029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čísla. Neukládej!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3223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 doplň čísla. Neukládej!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7555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Pomocí klávesnice nebo pera. </a:t>
            </a:r>
            <a:r>
              <a:rPr lang="cs-CZ" smtClean="0"/>
              <a:t>Neukládej!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F5A6A1-104A-4FFE-97F1-2856C3BB11FC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938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85800" y="3284984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smtClean="0"/>
              <a:t>VY_32_INOVACE_01</a:t>
            </a:r>
            <a:r>
              <a:rPr lang="cs-CZ" sz="3600" dirty="0" smtClean="0"/>
              <a:t>_ Číselná řada a porovnávání čísel do 10</a:t>
            </a:r>
            <a:endParaRPr lang="cs-CZ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79276" y="2285583"/>
            <a:ext cx="4899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Matematika a její aplikace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623245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05139" y="1564516"/>
            <a:ext cx="541885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ANOTACE</a:t>
            </a:r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číselné řady a</a:t>
            </a:r>
          </a:p>
          <a:p>
            <a:pPr algn="ctr"/>
            <a:r>
              <a:rPr lang="cs-CZ" sz="2400" dirty="0" smtClean="0"/>
              <a:t>porovnávání čísel do 10</a:t>
            </a:r>
          </a:p>
        </p:txBody>
      </p:sp>
    </p:spTree>
    <p:extLst>
      <p:ext uri="{BB962C8B-B14F-4D97-AF65-F5344CB8AC3E}">
        <p14:creationId xmlns:p14="http://schemas.microsoft.com/office/powerpoint/2010/main" val="117885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95536" y="260648"/>
                <a:ext cx="2005677" cy="62478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>
                          <a:latin typeface="Cambria Math"/>
                          <a:ea typeface="Cambria Math"/>
                        </a:rPr>
                        <m:t>&gt;</m:t>
                      </m:r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&lt;=</m:t>
                      </m:r>
                    </m:oMath>
                  </m:oMathPara>
                </a14:m>
                <a:endParaRPr lang="cs-CZ" sz="4000" b="0" i="1" dirty="0" smtClean="0">
                  <a:latin typeface="Cambria Math"/>
                </a:endParaRPr>
              </a:p>
              <a:p>
                <a:endParaRPr lang="cs-CZ" sz="4000" i="1" dirty="0">
                  <a:latin typeface="Cambria Math"/>
                </a:endParaRPr>
              </a:p>
              <a:p>
                <a14:m>
                  <m:oMath xmlns:m="http://schemas.openxmlformats.org/officeDocument/2006/math">
                    <m:r>
                      <a:rPr lang="cs-CZ" sz="4000" b="0" i="1" smtClean="0">
                        <a:latin typeface="Cambria Math"/>
                      </a:rPr>
                      <m:t>10</m:t>
                    </m:r>
                  </m:oMath>
                </a14:m>
                <a:r>
                  <a:rPr lang="cs-CZ" sz="4000" b="0" dirty="0" smtClean="0">
                    <a:ea typeface="Cambria Math"/>
                  </a:rPr>
                  <a:t>      8</a:t>
                </a:r>
              </a:p>
              <a:p>
                <a:r>
                  <a:rPr lang="cs-CZ" sz="4000" dirty="0" smtClean="0"/>
                  <a:t>9        7</a:t>
                </a:r>
              </a:p>
              <a:p>
                <a:pPr marL="742950" indent="-742950">
                  <a:buAutoNum type="arabicPlain" startAt="6"/>
                </a:pPr>
                <a:r>
                  <a:rPr lang="cs-CZ" sz="4000" dirty="0" smtClean="0"/>
                  <a:t>     3</a:t>
                </a:r>
              </a:p>
              <a:p>
                <a:pPr marL="742950" indent="-742950">
                  <a:buAutoNum type="arabicPlain"/>
                </a:pPr>
                <a:r>
                  <a:rPr lang="cs-CZ" sz="4000" dirty="0" smtClean="0"/>
                  <a:t>     5</a:t>
                </a:r>
              </a:p>
              <a:p>
                <a:pPr marL="742950" indent="-742950">
                  <a:buAutoNum type="arabicPlain" startAt="2"/>
                </a:pPr>
                <a:r>
                  <a:rPr lang="cs-CZ" sz="4000" dirty="0" smtClean="0"/>
                  <a:t>     4</a:t>
                </a:r>
              </a:p>
              <a:p>
                <a:pPr marL="742950" indent="-742950">
                  <a:buAutoNum type="arabicPlain" startAt="2"/>
                </a:pPr>
                <a:r>
                  <a:rPr lang="cs-CZ" sz="4000" dirty="0" smtClean="0"/>
                  <a:t>     3</a:t>
                </a:r>
              </a:p>
              <a:p>
                <a:pPr marL="742950" indent="-742950">
                  <a:buAutoNum type="arabicPlain" startAt="2"/>
                </a:pPr>
                <a:r>
                  <a:rPr lang="cs-CZ" sz="4000" dirty="0" smtClean="0"/>
                  <a:t>     8</a:t>
                </a:r>
              </a:p>
              <a:p>
                <a:pPr marL="742950" indent="-742950">
                  <a:buAutoNum type="arabicPlain" startAt="2"/>
                </a:pPr>
                <a:r>
                  <a:rPr lang="cs-CZ" sz="4000" dirty="0"/>
                  <a:t> </a:t>
                </a:r>
                <a:r>
                  <a:rPr lang="cs-CZ" sz="4000" dirty="0" smtClean="0"/>
                  <a:t>    2 </a:t>
                </a:r>
                <a:endParaRPr lang="cs-CZ" sz="40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260648"/>
                <a:ext cx="2005677" cy="624786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0942" r="-9726" b="-3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4786645" y="1685644"/>
            <a:ext cx="25202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lain" startAt="6"/>
            </a:pPr>
            <a:r>
              <a:rPr lang="cs-CZ" sz="4000" dirty="0" smtClean="0"/>
              <a:t>    4</a:t>
            </a:r>
          </a:p>
          <a:p>
            <a:pPr marL="742950" indent="-742950">
              <a:buAutoNum type="arabicPlain" startAt="6"/>
            </a:pPr>
            <a:r>
              <a:rPr lang="cs-CZ" sz="4000" dirty="0"/>
              <a:t> </a:t>
            </a:r>
            <a:r>
              <a:rPr lang="cs-CZ" sz="4000" dirty="0" smtClean="0"/>
              <a:t>   1</a:t>
            </a:r>
          </a:p>
          <a:p>
            <a:pPr marL="742950" indent="-742950">
              <a:buAutoNum type="arabicPlain" startAt="6"/>
            </a:pPr>
            <a:r>
              <a:rPr lang="cs-CZ" sz="4000" dirty="0"/>
              <a:t> </a:t>
            </a:r>
            <a:r>
              <a:rPr lang="cs-CZ" sz="4000" dirty="0" smtClean="0"/>
              <a:t>   3</a:t>
            </a:r>
          </a:p>
          <a:p>
            <a:pPr marL="742950" indent="-742950">
              <a:buAutoNum type="arabicPlain" startAt="6"/>
            </a:pPr>
            <a:r>
              <a:rPr lang="cs-CZ" sz="4000" dirty="0"/>
              <a:t> </a:t>
            </a:r>
            <a:r>
              <a:rPr lang="cs-CZ" sz="4000" dirty="0" smtClean="0"/>
              <a:t> 10</a:t>
            </a:r>
          </a:p>
          <a:p>
            <a:pPr marL="742950" indent="-742950">
              <a:buAutoNum type="arabicPlain" startAt="6"/>
            </a:pPr>
            <a:r>
              <a:rPr lang="cs-CZ" sz="4000" dirty="0"/>
              <a:t> </a:t>
            </a:r>
            <a:r>
              <a:rPr lang="cs-CZ" sz="4000" dirty="0" smtClean="0"/>
              <a:t>   5</a:t>
            </a:r>
          </a:p>
          <a:p>
            <a:r>
              <a:rPr lang="cs-CZ" sz="4000" dirty="0" smtClean="0"/>
              <a:t>0        4</a:t>
            </a:r>
          </a:p>
          <a:p>
            <a:pPr marL="742950" indent="-742950">
              <a:buAutoNum type="arabicPlain" startAt="5"/>
            </a:pPr>
            <a:r>
              <a:rPr lang="cs-CZ" sz="4000" dirty="0" smtClean="0"/>
              <a:t>     3</a:t>
            </a:r>
          </a:p>
          <a:p>
            <a:r>
              <a:rPr lang="cs-CZ" sz="4000" dirty="0" smtClean="0"/>
              <a:t>6        6   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8033363" y="1196752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dirty="0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3" y="1196752"/>
                <a:ext cx="697627" cy="70788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8081453" y="3240550"/>
                <a:ext cx="82586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4000" i="1" dirty="0" smtClean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dirty="0" smtClean="0"/>
                  <a:t>  </a:t>
                </a:r>
                <a:endParaRPr lang="cs-CZ" sz="40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81453" y="3240550"/>
                <a:ext cx="825867" cy="707886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033364" y="1904638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dirty="0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4" y="1904638"/>
                <a:ext cx="697627" cy="70788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7985273" y="4010570"/>
                <a:ext cx="92204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dirty="0" smtClean="0">
                          <a:latin typeface="Cambria Math"/>
                          <a:ea typeface="Cambria Math"/>
                        </a:rPr>
                        <m:t>&lt;</m:t>
                      </m:r>
                      <m:r>
                        <a:rPr lang="cs-CZ" sz="4000" b="0" i="1" dirty="0" smtClean="0">
                          <a:latin typeface="Cambria Math"/>
                          <a:ea typeface="Cambria Math"/>
                        </a:rPr>
                        <m:t>  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5273" y="4010570"/>
                <a:ext cx="922047" cy="70788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8126498" y="5803217"/>
                <a:ext cx="1208985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400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sz="4000" dirty="0" smtClean="0"/>
                  <a:t>     </a:t>
                </a:r>
                <a:endParaRPr lang="cs-CZ" sz="4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6498" y="5803217"/>
                <a:ext cx="1208985" cy="70788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8033364" y="5060070"/>
                <a:ext cx="696024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4" y="5060070"/>
                <a:ext cx="696024" cy="707886"/>
              </a:xfrm>
              <a:prstGeom prst="rect">
                <a:avLst/>
              </a:prstGeom>
              <a:blipFill rotWithShape="1">
                <a:blip r:embed="rId9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8033364" y="2580601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&lt;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3364" y="2580601"/>
                <a:ext cx="697627" cy="70788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203848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3848" y="0"/>
                <a:ext cx="697627" cy="707886"/>
              </a:xfrm>
              <a:prstGeom prst="rect">
                <a:avLst/>
              </a:prstGeom>
              <a:blipFill rotWithShape="1">
                <a:blip r:embed="rId10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779912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0"/>
                <a:ext cx="697627" cy="707886"/>
              </a:xfrm>
              <a:prstGeom prst="rect">
                <a:avLst/>
              </a:prstGeom>
              <a:blipFill rotWithShape="1">
                <a:blip r:embed="rId11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4437831" y="14846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7831" y="14846"/>
                <a:ext cx="697627" cy="707886"/>
              </a:xfrm>
              <a:prstGeom prst="rect">
                <a:avLst/>
              </a:prstGeom>
              <a:blipFill rotWithShape="1">
                <a:blip r:embed="rId1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5015274" y="14846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274" y="14846"/>
                <a:ext cx="697627" cy="707886"/>
              </a:xfrm>
              <a:prstGeom prst="rect">
                <a:avLst/>
              </a:prstGeom>
              <a:blipFill rotWithShape="1">
                <a:blip r:embed="rId1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5606439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6439" y="0"/>
                <a:ext cx="697627" cy="707886"/>
              </a:xfrm>
              <a:prstGeom prst="rect">
                <a:avLst/>
              </a:prstGeom>
              <a:blipFill rotWithShape="1">
                <a:blip r:embed="rId1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189955" y="15313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9955" y="15313"/>
                <a:ext cx="697627" cy="707886"/>
              </a:xfrm>
              <a:prstGeom prst="rect">
                <a:avLst/>
              </a:prstGeom>
              <a:blipFill rotWithShape="1">
                <a:blip r:embed="rId1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609298" y="31584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9298" y="31584"/>
                <a:ext cx="697627" cy="707886"/>
              </a:xfrm>
              <a:prstGeom prst="rect">
                <a:avLst/>
              </a:prstGeom>
              <a:blipFill rotWithShape="1">
                <a:blip r:embed="rId1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7952578" y="33435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2578" y="33435"/>
                <a:ext cx="697627" cy="707886"/>
              </a:xfrm>
              <a:prstGeom prst="rect">
                <a:avLst/>
              </a:prstGeom>
              <a:blipFill rotWithShape="1">
                <a:blip r:embed="rId1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7254951" y="0"/>
                <a:ext cx="697627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000" i="1" smtClean="0">
                          <a:latin typeface="Cambria Math"/>
                          <a:ea typeface="Cambria Math"/>
                        </a:rPr>
                        <m:t>&gt;</m:t>
                      </m:r>
                    </m:oMath>
                  </m:oMathPara>
                </a14:m>
                <a:endParaRPr lang="cs-CZ" sz="4000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54951" y="0"/>
                <a:ext cx="697627" cy="707886"/>
              </a:xfrm>
              <a:prstGeom prst="rect">
                <a:avLst/>
              </a:prstGeom>
              <a:blipFill rotWithShape="1">
                <a:blip r:embed="rId1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24010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0" y="0"/>
                <a:ext cx="9144000" cy="62478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4000" b="1" dirty="0" smtClean="0"/>
                  <a:t>1 </a:t>
                </a:r>
                <a14:m>
                  <m:oMath xmlns:m="http://schemas.openxmlformats.org/officeDocument/2006/math">
                    <m:r>
                      <a:rPr lang="cs-CZ" sz="4000" b="1" i="1" smtClean="0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>
                    <a:ea typeface="Cambria Math"/>
                  </a:rPr>
                  <a:t>3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>
                    <a:ea typeface="Cambria Math"/>
                  </a:rPr>
                  <a:t>4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>
                    <a:ea typeface="Cambria Math"/>
                  </a:rPr>
                  <a:t>4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>
                    <a:ea typeface="Cambria Math"/>
                  </a:rPr>
                  <a:t>6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4000" b="1" dirty="0" smtClean="0">
                    <a:ea typeface="Cambria Math"/>
                  </a:rPr>
                  <a:t>									</a:t>
                </a:r>
                <a:endParaRPr lang="cs-CZ" sz="4000" b="1" dirty="0">
                  <a:ea typeface="Cambria Math"/>
                </a:endParaRPr>
              </a:p>
              <a:p>
                <a:r>
                  <a:rPr lang="cs-CZ" sz="4000" b="1" dirty="0"/>
                  <a:t>3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 </m:t>
                    </m:r>
                  </m:oMath>
                </a14:m>
                <a:r>
                  <a:rPr lang="cs-CZ" sz="4000" dirty="0" smtClean="0">
                    <a:solidFill>
                      <a:prstClr val="black"/>
                    </a:solidFill>
                    <a:ea typeface="Cambria Math"/>
                  </a:rPr>
                  <a:t>					</a:t>
                </a:r>
                <a:endParaRPr lang="cs-CZ" sz="4000" dirty="0">
                  <a:ea typeface="Cambria Math"/>
                </a:endParaRPr>
              </a:p>
              <a:p>
                <a:r>
                  <a:rPr lang="cs-CZ" sz="4000" b="1" dirty="0">
                    <a:ea typeface="Cambria Math"/>
                  </a:rPr>
                  <a:t>9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4000" dirty="0" smtClean="0">
                  <a:ea typeface="Cambria Math"/>
                </a:endParaRPr>
              </a:p>
              <a:p>
                <a:r>
                  <a:rPr lang="cs-CZ" sz="4000" b="1" dirty="0">
                    <a:ea typeface="Cambria Math"/>
                  </a:rPr>
                  <a:t>9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&gt;</m:t>
                    </m:r>
                    <a:fld id="{8DB9AE8D-3D33-4955-879F-F23271B1373F}" type="mathplaceholder">
                      <a:rPr lang="cs-CZ" sz="4000" b="1" i="1" smtClean="0">
                        <a:latin typeface="Cambria Math"/>
                        <a:ea typeface="Cambria Math"/>
                      </a:rPr>
                      <a:t>.</a:t>
                    </a:fld>
                  </m:oMath>
                </a14:m>
                <a:endParaRPr lang="cs-CZ" sz="4000" dirty="0" smtClean="0"/>
              </a:p>
              <a:p>
                <a:r>
                  <a:rPr lang="cs-CZ" sz="4000" b="1" dirty="0">
                    <a:ea typeface="Cambria Math"/>
                  </a:rPr>
                  <a:t>0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4000" dirty="0" smtClean="0"/>
              </a:p>
              <a:p>
                <a:r>
                  <a:rPr lang="cs-CZ" sz="4000" b="1" dirty="0">
                    <a:ea typeface="Cambria Math"/>
                  </a:rPr>
                  <a:t>5 </a:t>
                </a:r>
                <a14:m>
                  <m:oMath xmlns:m="http://schemas.openxmlformats.org/officeDocument/2006/math">
                    <m:r>
                      <a:rPr lang="cs-CZ" sz="40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4000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9144000" cy="6247864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2333" t="-1756" b="-322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9349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Obdélník 1"/>
              <p:cNvSpPr/>
              <p:nvPr/>
            </p:nvSpPr>
            <p:spPr>
              <a:xfrm>
                <a:off x="252949" y="188641"/>
                <a:ext cx="6606480" cy="65556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cs-CZ" sz="2800" b="1" dirty="0">
                    <a:ea typeface="Cambria Math"/>
                  </a:rPr>
                  <a:t>6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r>
                  <a:rPr lang="cs-CZ" sz="2800" b="1" dirty="0">
                    <a:ea typeface="Cambria Math"/>
                  </a:rPr>
                  <a:t>8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r>
                  <a:rPr lang="cs-CZ" sz="2800" b="1" dirty="0">
                    <a:ea typeface="Cambria Math"/>
                  </a:rPr>
                  <a:t>2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r>
                  <a:rPr lang="cs-CZ" sz="2800" b="1" dirty="0">
                    <a:ea typeface="Cambria Math"/>
                  </a:rPr>
                  <a:t>7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r>
                  <a:rPr lang="cs-CZ" sz="2800" b="1" dirty="0">
                    <a:ea typeface="Cambria Math"/>
                  </a:rPr>
                  <a:t>					</a:t>
                </a:r>
              </a:p>
              <a:p>
                <a:endParaRPr lang="cs-CZ" sz="2800" b="1" dirty="0">
                  <a:ea typeface="Cambria Math"/>
                </a:endParaRPr>
              </a:p>
              <a:p>
                <a:pPr lvl="0"/>
                <a:r>
                  <a:rPr lang="cs-CZ" sz="2800" b="1" dirty="0">
                    <a:ea typeface="Cambria Math"/>
                  </a:rPr>
                  <a:t>5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cs-CZ" sz="2800" b="1" dirty="0" smtClean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r>
                  <a:rPr lang="cs-CZ" sz="2800" b="1" dirty="0">
                    <a:ea typeface="Cambria Math"/>
                  </a:rPr>
                  <a:t>8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cs-CZ" sz="2800" b="1" dirty="0" smtClean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r>
                  <a:rPr lang="cs-CZ" sz="2800" b="1" dirty="0">
                    <a:ea typeface="Cambria Math"/>
                  </a:rPr>
                  <a:t>10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&gt;</m:t>
                    </m:r>
                  </m:oMath>
                </a14:m>
                <a:endParaRPr lang="cs-CZ" sz="2800" b="1" dirty="0" smtClean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  <a:p>
                <a:pPr lvl="0"/>
                <a:r>
                  <a:rPr lang="cs-CZ" sz="2800" b="1" dirty="0">
                    <a:ea typeface="Cambria Math"/>
                  </a:rPr>
                  <a:t>7 </a:t>
                </a:r>
                <a14:m>
                  <m:oMath xmlns:m="http://schemas.openxmlformats.org/officeDocument/2006/math">
                    <m:r>
                      <a:rPr lang="cs-CZ" sz="2800" b="1" i="1">
                        <a:latin typeface="Cambria Math"/>
                        <a:ea typeface="Cambria Math"/>
                      </a:rPr>
                      <m:t>&lt;</m:t>
                    </m:r>
                  </m:oMath>
                </a14:m>
                <a:endParaRPr lang="cs-CZ" sz="2800" b="1" dirty="0">
                  <a:solidFill>
                    <a:prstClr val="black"/>
                  </a:solidFill>
                  <a:ea typeface="Cambria Math"/>
                </a:endParaRPr>
              </a:p>
            </p:txBody>
          </p:sp>
        </mc:Choice>
        <mc:Fallback xmlns="">
          <p:sp>
            <p:nvSpPr>
              <p:cNvPr id="2" name="Obdélník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949" y="188641"/>
                <a:ext cx="6606480" cy="6555641"/>
              </a:xfrm>
              <a:prstGeom prst="rect">
                <a:avLst/>
              </a:prstGeom>
              <a:blipFill rotWithShape="1">
                <a:blip r:embed="rId3" cstate="print"/>
                <a:stretch>
                  <a:fillRect l="-1845" t="-837" b="-17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27094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035995741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řadu čísel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1655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7cípá hvězda 2"/>
          <p:cNvSpPr/>
          <p:nvPr/>
        </p:nvSpPr>
        <p:spPr>
          <a:xfrm>
            <a:off x="827584" y="1556792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7cípá hvězda 3"/>
          <p:cNvSpPr/>
          <p:nvPr/>
        </p:nvSpPr>
        <p:spPr>
          <a:xfrm>
            <a:off x="3740791" y="3255997"/>
            <a:ext cx="1108670" cy="788552"/>
          </a:xfrm>
          <a:prstGeom prst="star7">
            <a:avLst>
              <a:gd name="adj" fmla="val 50000"/>
              <a:gd name="hf" fmla="val 102572"/>
              <a:gd name="vf" fmla="val 10521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386185" y="3225165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r>
              <a:rPr lang="cs-CZ" dirty="0">
                <a:solidFill>
                  <a:schemeClr val="tx1"/>
                </a:solidFill>
              </a:rPr>
              <a:t>1</a:t>
            </a:r>
            <a:endParaRPr lang="cs-CZ" dirty="0"/>
          </a:p>
        </p:txBody>
      </p:sp>
      <p:sp>
        <p:nvSpPr>
          <p:cNvPr id="6" name="7cípá hvězda 5"/>
          <p:cNvSpPr/>
          <p:nvPr/>
        </p:nvSpPr>
        <p:spPr>
          <a:xfrm>
            <a:off x="7452320" y="3645024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7" name="7cípá hvězda 6"/>
          <p:cNvSpPr/>
          <p:nvPr/>
        </p:nvSpPr>
        <p:spPr>
          <a:xfrm>
            <a:off x="2519130" y="4653136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624503" y="5373216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7cípá hvězda 8"/>
          <p:cNvSpPr/>
          <p:nvPr/>
        </p:nvSpPr>
        <p:spPr>
          <a:xfrm>
            <a:off x="4716016" y="4869160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7cípá hvězda 9"/>
          <p:cNvSpPr/>
          <p:nvPr/>
        </p:nvSpPr>
        <p:spPr>
          <a:xfrm>
            <a:off x="2552659" y="2111152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r>
              <a:rPr lang="cs-CZ" dirty="0" smtClean="0">
                <a:solidFill>
                  <a:schemeClr val="tx1"/>
                </a:solidFill>
              </a:rPr>
              <a:t>6</a:t>
            </a:r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1" name="7cípá hvězda 10"/>
          <p:cNvSpPr/>
          <p:nvPr/>
        </p:nvSpPr>
        <p:spPr>
          <a:xfrm>
            <a:off x="7582567" y="5589240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5220072" y="2471192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0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7596336" y="1476502"/>
            <a:ext cx="792088" cy="72008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Slož číselnou řadu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0651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 číselnou řadu</a:t>
            </a: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72421785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80240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893726359"/>
              </p:ext>
            </p:extLst>
          </p:nvPr>
        </p:nvGraphicFramePr>
        <p:xfrm>
          <a:off x="1691680" y="1340768"/>
          <a:ext cx="5424264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5941995"/>
              </p:ext>
            </p:extLst>
          </p:nvPr>
        </p:nvGraphicFramePr>
        <p:xfrm>
          <a:off x="1691680" y="4005064"/>
          <a:ext cx="5424264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cs-CZ" dirty="0" smtClean="0"/>
              <a:t>Doplň číselnou řadu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7914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Doplň číslo před a za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37300"/>
              </p:ext>
            </p:extLst>
          </p:nvPr>
        </p:nvGraphicFramePr>
        <p:xfrm>
          <a:off x="304800" y="1554163"/>
          <a:ext cx="8686800" cy="442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7800"/>
                <a:gridCol w="1447800"/>
                <a:gridCol w="1443608"/>
                <a:gridCol w="1451992"/>
                <a:gridCol w="1447800"/>
                <a:gridCol w="14478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8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4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2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7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9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3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5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6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2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4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9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5</a:t>
                      </a:r>
                      <a:endParaRPr lang="cs-CZ" sz="32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b="1" dirty="0" smtClean="0"/>
                        <a:t>1</a:t>
                      </a:r>
                      <a:endParaRPr lang="cs-CZ" sz="3200" b="1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15163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4546201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146</TotalTime>
  <Words>257</Words>
  <Application>Microsoft Office PowerPoint</Application>
  <PresentationFormat>Předvádění na obrazovce (4:3)</PresentationFormat>
  <Paragraphs>150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Doplň řadu čísel</vt:lpstr>
      <vt:lpstr>Slož číselnou řadu</vt:lpstr>
      <vt:lpstr>Doplň číselnou řadu</vt:lpstr>
      <vt:lpstr>Doplň číselnou řadu</vt:lpstr>
      <vt:lpstr>Doplň číslo před a za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VLASTNIK</cp:lastModifiedBy>
  <cp:revision>29</cp:revision>
  <dcterms:modified xsi:type="dcterms:W3CDTF">2013-03-27T09:19:56Z</dcterms:modified>
</cp:coreProperties>
</file>