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FA5075-5362-4EB5-94CA-0B43EECBB165}" type="doc">
      <dgm:prSet loTypeId="urn:microsoft.com/office/officeart/2005/8/layout/default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F6D8D57F-029E-4DF8-A1A9-64A7FD15919E}">
      <dgm:prSet phldrT="[Text]"/>
      <dgm:spPr/>
      <dgm:t>
        <a:bodyPr/>
        <a:lstStyle/>
        <a:p>
          <a:pPr algn="l"/>
          <a:r>
            <a:rPr lang="cs-CZ" dirty="0" smtClean="0"/>
            <a:t>5 + 4 =</a:t>
          </a:r>
          <a:endParaRPr lang="cs-CZ" dirty="0"/>
        </a:p>
      </dgm:t>
    </dgm:pt>
    <dgm:pt modelId="{4DE738DC-81C3-4733-8E16-B762697628FA}" type="parTrans" cxnId="{F566A4DE-E2DB-445E-BD1A-73001518D35F}">
      <dgm:prSet/>
      <dgm:spPr/>
      <dgm:t>
        <a:bodyPr/>
        <a:lstStyle/>
        <a:p>
          <a:endParaRPr lang="cs-CZ"/>
        </a:p>
      </dgm:t>
    </dgm:pt>
    <dgm:pt modelId="{E5E0EB63-1D49-499E-9AEF-1A24237090C6}" type="sibTrans" cxnId="{F566A4DE-E2DB-445E-BD1A-73001518D35F}">
      <dgm:prSet/>
      <dgm:spPr/>
      <dgm:t>
        <a:bodyPr/>
        <a:lstStyle/>
        <a:p>
          <a:endParaRPr lang="cs-CZ"/>
        </a:p>
      </dgm:t>
    </dgm:pt>
    <dgm:pt modelId="{67B799BA-D4FE-45D6-B30D-9CD320CE4BC2}">
      <dgm:prSet phldrT="[Text]"/>
      <dgm:spPr/>
      <dgm:t>
        <a:bodyPr/>
        <a:lstStyle/>
        <a:p>
          <a:pPr algn="l"/>
          <a:r>
            <a:rPr lang="cs-CZ" dirty="0" smtClean="0"/>
            <a:t>3 + 4 =</a:t>
          </a:r>
          <a:endParaRPr lang="cs-CZ" dirty="0"/>
        </a:p>
      </dgm:t>
    </dgm:pt>
    <dgm:pt modelId="{1942A979-D949-4D6A-8316-37979E4B5C34}" type="parTrans" cxnId="{826C289C-C027-4CB5-9739-7173CB2593C0}">
      <dgm:prSet/>
      <dgm:spPr/>
      <dgm:t>
        <a:bodyPr/>
        <a:lstStyle/>
        <a:p>
          <a:endParaRPr lang="cs-CZ"/>
        </a:p>
      </dgm:t>
    </dgm:pt>
    <dgm:pt modelId="{577C1D85-9EF8-445B-8927-619D445E9760}" type="sibTrans" cxnId="{826C289C-C027-4CB5-9739-7173CB2593C0}">
      <dgm:prSet/>
      <dgm:spPr/>
      <dgm:t>
        <a:bodyPr/>
        <a:lstStyle/>
        <a:p>
          <a:endParaRPr lang="cs-CZ"/>
        </a:p>
      </dgm:t>
    </dgm:pt>
    <dgm:pt modelId="{ABB575F3-9544-4FF1-8797-7633818E3287}">
      <dgm:prSet phldrT="[Text]"/>
      <dgm:spPr/>
      <dgm:t>
        <a:bodyPr/>
        <a:lstStyle/>
        <a:p>
          <a:pPr algn="l"/>
          <a:r>
            <a:rPr lang="cs-CZ" dirty="0" smtClean="0"/>
            <a:t>2 + 2 =</a:t>
          </a:r>
          <a:endParaRPr lang="cs-CZ" dirty="0"/>
        </a:p>
      </dgm:t>
    </dgm:pt>
    <dgm:pt modelId="{8AEED9AB-681D-452C-A703-5F6D621CC674}" type="parTrans" cxnId="{79DA3E32-A1C8-4CE2-BA97-38ADDF6BECA4}">
      <dgm:prSet/>
      <dgm:spPr/>
      <dgm:t>
        <a:bodyPr/>
        <a:lstStyle/>
        <a:p>
          <a:endParaRPr lang="cs-CZ"/>
        </a:p>
      </dgm:t>
    </dgm:pt>
    <dgm:pt modelId="{F766E3BE-CA0D-4607-80E7-B51225C77B8B}" type="sibTrans" cxnId="{79DA3E32-A1C8-4CE2-BA97-38ADDF6BECA4}">
      <dgm:prSet/>
      <dgm:spPr/>
      <dgm:t>
        <a:bodyPr/>
        <a:lstStyle/>
        <a:p>
          <a:endParaRPr lang="cs-CZ"/>
        </a:p>
      </dgm:t>
    </dgm:pt>
    <dgm:pt modelId="{09428A09-CF0E-4D71-9AE8-46C24F25CC32}">
      <dgm:prSet phldrT="[Text]"/>
      <dgm:spPr/>
      <dgm:t>
        <a:bodyPr/>
        <a:lstStyle/>
        <a:p>
          <a:pPr algn="l"/>
          <a:r>
            <a:rPr lang="cs-CZ" dirty="0" smtClean="0"/>
            <a:t>1 + 1 =</a:t>
          </a:r>
          <a:endParaRPr lang="cs-CZ" dirty="0"/>
        </a:p>
      </dgm:t>
    </dgm:pt>
    <dgm:pt modelId="{E6B3BF6D-C298-4950-A20E-0935E45A1B7E}" type="parTrans" cxnId="{3CB1F23B-2451-4F1D-A014-659A4BB8ABBB}">
      <dgm:prSet/>
      <dgm:spPr/>
      <dgm:t>
        <a:bodyPr/>
        <a:lstStyle/>
        <a:p>
          <a:endParaRPr lang="cs-CZ"/>
        </a:p>
      </dgm:t>
    </dgm:pt>
    <dgm:pt modelId="{3154A678-C0A1-4D45-B2FF-F756AFD47B53}" type="sibTrans" cxnId="{3CB1F23B-2451-4F1D-A014-659A4BB8ABBB}">
      <dgm:prSet/>
      <dgm:spPr/>
      <dgm:t>
        <a:bodyPr/>
        <a:lstStyle/>
        <a:p>
          <a:endParaRPr lang="cs-CZ"/>
        </a:p>
      </dgm:t>
    </dgm:pt>
    <dgm:pt modelId="{FD8CD800-E951-4F23-88C8-069C0D9BAED2}">
      <dgm:prSet phldrT="[Text]"/>
      <dgm:spPr/>
      <dgm:t>
        <a:bodyPr/>
        <a:lstStyle/>
        <a:p>
          <a:pPr algn="l"/>
          <a:r>
            <a:rPr lang="cs-CZ" dirty="0" smtClean="0"/>
            <a:t>0 + 5 =</a:t>
          </a:r>
          <a:endParaRPr lang="cs-CZ" dirty="0"/>
        </a:p>
      </dgm:t>
    </dgm:pt>
    <dgm:pt modelId="{393C85FB-E3A2-4967-9C53-A99D4FD612F1}" type="parTrans" cxnId="{138D974E-69A6-4961-8C78-4CB073BF2E05}">
      <dgm:prSet/>
      <dgm:spPr/>
      <dgm:t>
        <a:bodyPr/>
        <a:lstStyle/>
        <a:p>
          <a:endParaRPr lang="cs-CZ"/>
        </a:p>
      </dgm:t>
    </dgm:pt>
    <dgm:pt modelId="{12CA75FA-DEEA-4B58-9693-6B9916D78F8C}" type="sibTrans" cxnId="{138D974E-69A6-4961-8C78-4CB073BF2E05}">
      <dgm:prSet/>
      <dgm:spPr/>
      <dgm:t>
        <a:bodyPr/>
        <a:lstStyle/>
        <a:p>
          <a:endParaRPr lang="cs-CZ"/>
        </a:p>
      </dgm:t>
    </dgm:pt>
    <dgm:pt modelId="{57EA50D1-89F2-4CBD-9050-184BBD60043D}" type="pres">
      <dgm:prSet presAssocID="{51FA5075-5362-4EB5-94CA-0B43EECBB16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B9D4CC0-9455-4234-A26A-C671F509942B}" type="pres">
      <dgm:prSet presAssocID="{F6D8D57F-029E-4DF8-A1A9-64A7FD15919E}" presName="node" presStyleLbl="node1" presStyleIdx="0" presStyleCnt="5" custScaleX="129922" custLinFactNeighborX="-43391" custLinFactNeighborY="-83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8BB684-A85F-4074-A578-5CF67F4C44C6}" type="pres">
      <dgm:prSet presAssocID="{E5E0EB63-1D49-499E-9AEF-1A24237090C6}" presName="sibTrans" presStyleCnt="0"/>
      <dgm:spPr/>
    </dgm:pt>
    <dgm:pt modelId="{EE71BEFE-9486-4998-A21C-C1A2C5332AC0}" type="pres">
      <dgm:prSet presAssocID="{67B799BA-D4FE-45D6-B30D-9CD320CE4BC2}" presName="node" presStyleLbl="node1" presStyleIdx="1" presStyleCnt="5" custScaleX="145165" custLinFactNeighborX="2622" custLinFactNeighborY="-233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7B7D4A-FDD0-4A58-8D9F-AB8D313F1D37}" type="pres">
      <dgm:prSet presAssocID="{577C1D85-9EF8-445B-8927-619D445E9760}" presName="sibTrans" presStyleCnt="0"/>
      <dgm:spPr/>
    </dgm:pt>
    <dgm:pt modelId="{C550C4AD-C85E-4D68-BB15-94D5095FC309}" type="pres">
      <dgm:prSet presAssocID="{ABB575F3-9544-4FF1-8797-7633818E3287}" presName="node" presStyleLbl="node1" presStyleIdx="2" presStyleCnt="5" custScaleX="134113" custLinFactNeighborX="-26245" custLinFactNeighborY="-32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63B9B89-4DA8-48C7-A3B0-589BAF0230E2}" type="pres">
      <dgm:prSet presAssocID="{F766E3BE-CA0D-4607-80E7-B51225C77B8B}" presName="sibTrans" presStyleCnt="0"/>
      <dgm:spPr/>
    </dgm:pt>
    <dgm:pt modelId="{C3BB0DFB-8DB9-4BCA-B481-4BF4EF383685}" type="pres">
      <dgm:prSet presAssocID="{09428A09-CF0E-4D71-9AE8-46C24F25CC32}" presName="node" presStyleLbl="node1" presStyleIdx="3" presStyleCnt="5" custScaleX="155281" custLinFactNeighborX="2094" custLinFactNeighborY="270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B3889C-9D99-49AD-BA11-9988D5B4B69E}" type="pres">
      <dgm:prSet presAssocID="{3154A678-C0A1-4D45-B2FF-F756AFD47B53}" presName="sibTrans" presStyleCnt="0"/>
      <dgm:spPr/>
    </dgm:pt>
    <dgm:pt modelId="{4CB8FDE8-3B4E-4037-BE26-17AF280AB5B9}" type="pres">
      <dgm:prSet presAssocID="{FD8CD800-E951-4F23-88C8-069C0D9BAED2}" presName="node" presStyleLbl="node1" presStyleIdx="4" presStyleCnt="5" custScaleX="14486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080E4C-FCEB-4122-A557-F1DEBEE342DD}" type="presOf" srcId="{09428A09-CF0E-4D71-9AE8-46C24F25CC32}" destId="{C3BB0DFB-8DB9-4BCA-B481-4BF4EF383685}" srcOrd="0" destOrd="0" presId="urn:microsoft.com/office/officeart/2005/8/layout/default#1"/>
    <dgm:cxn modelId="{79DA3E32-A1C8-4CE2-BA97-38ADDF6BECA4}" srcId="{51FA5075-5362-4EB5-94CA-0B43EECBB165}" destId="{ABB575F3-9544-4FF1-8797-7633818E3287}" srcOrd="2" destOrd="0" parTransId="{8AEED9AB-681D-452C-A703-5F6D621CC674}" sibTransId="{F766E3BE-CA0D-4607-80E7-B51225C77B8B}"/>
    <dgm:cxn modelId="{30FE5E50-4969-4B88-A36B-E43F5C72DD60}" type="presOf" srcId="{FD8CD800-E951-4F23-88C8-069C0D9BAED2}" destId="{4CB8FDE8-3B4E-4037-BE26-17AF280AB5B9}" srcOrd="0" destOrd="0" presId="urn:microsoft.com/office/officeart/2005/8/layout/default#1"/>
    <dgm:cxn modelId="{138D974E-69A6-4961-8C78-4CB073BF2E05}" srcId="{51FA5075-5362-4EB5-94CA-0B43EECBB165}" destId="{FD8CD800-E951-4F23-88C8-069C0D9BAED2}" srcOrd="4" destOrd="0" parTransId="{393C85FB-E3A2-4967-9C53-A99D4FD612F1}" sibTransId="{12CA75FA-DEEA-4B58-9693-6B9916D78F8C}"/>
    <dgm:cxn modelId="{3CB1F23B-2451-4F1D-A014-659A4BB8ABBB}" srcId="{51FA5075-5362-4EB5-94CA-0B43EECBB165}" destId="{09428A09-CF0E-4D71-9AE8-46C24F25CC32}" srcOrd="3" destOrd="0" parTransId="{E6B3BF6D-C298-4950-A20E-0935E45A1B7E}" sibTransId="{3154A678-C0A1-4D45-B2FF-F756AFD47B53}"/>
    <dgm:cxn modelId="{F566A4DE-E2DB-445E-BD1A-73001518D35F}" srcId="{51FA5075-5362-4EB5-94CA-0B43EECBB165}" destId="{F6D8D57F-029E-4DF8-A1A9-64A7FD15919E}" srcOrd="0" destOrd="0" parTransId="{4DE738DC-81C3-4733-8E16-B762697628FA}" sibTransId="{E5E0EB63-1D49-499E-9AEF-1A24237090C6}"/>
    <dgm:cxn modelId="{88424F63-A3A4-4BCB-BDD1-83A4266C773E}" type="presOf" srcId="{67B799BA-D4FE-45D6-B30D-9CD320CE4BC2}" destId="{EE71BEFE-9486-4998-A21C-C1A2C5332AC0}" srcOrd="0" destOrd="0" presId="urn:microsoft.com/office/officeart/2005/8/layout/default#1"/>
    <dgm:cxn modelId="{FBF5BE65-0894-4D13-9926-6058AAED359F}" type="presOf" srcId="{F6D8D57F-029E-4DF8-A1A9-64A7FD15919E}" destId="{FB9D4CC0-9455-4234-A26A-C671F509942B}" srcOrd="0" destOrd="0" presId="urn:microsoft.com/office/officeart/2005/8/layout/default#1"/>
    <dgm:cxn modelId="{826C289C-C027-4CB5-9739-7173CB2593C0}" srcId="{51FA5075-5362-4EB5-94CA-0B43EECBB165}" destId="{67B799BA-D4FE-45D6-B30D-9CD320CE4BC2}" srcOrd="1" destOrd="0" parTransId="{1942A979-D949-4D6A-8316-37979E4B5C34}" sibTransId="{577C1D85-9EF8-445B-8927-619D445E9760}"/>
    <dgm:cxn modelId="{0A1E088C-F8D7-425A-B345-7C583052341E}" type="presOf" srcId="{ABB575F3-9544-4FF1-8797-7633818E3287}" destId="{C550C4AD-C85E-4D68-BB15-94D5095FC309}" srcOrd="0" destOrd="0" presId="urn:microsoft.com/office/officeart/2005/8/layout/default#1"/>
    <dgm:cxn modelId="{BE6A7F0A-DD3A-47B0-A321-80D191BE7442}" type="presOf" srcId="{51FA5075-5362-4EB5-94CA-0B43EECBB165}" destId="{57EA50D1-89F2-4CBD-9050-184BBD60043D}" srcOrd="0" destOrd="0" presId="urn:microsoft.com/office/officeart/2005/8/layout/default#1"/>
    <dgm:cxn modelId="{B4066F1A-AA18-4480-9911-398B9F39C4A4}" type="presParOf" srcId="{57EA50D1-89F2-4CBD-9050-184BBD60043D}" destId="{FB9D4CC0-9455-4234-A26A-C671F509942B}" srcOrd="0" destOrd="0" presId="urn:microsoft.com/office/officeart/2005/8/layout/default#1"/>
    <dgm:cxn modelId="{BEE02B74-8913-4E1B-9C3D-9067208A9D92}" type="presParOf" srcId="{57EA50D1-89F2-4CBD-9050-184BBD60043D}" destId="{F28BB684-A85F-4074-A578-5CF67F4C44C6}" srcOrd="1" destOrd="0" presId="urn:microsoft.com/office/officeart/2005/8/layout/default#1"/>
    <dgm:cxn modelId="{B479D7FC-257B-4E99-9EE5-1C959CF3E8B6}" type="presParOf" srcId="{57EA50D1-89F2-4CBD-9050-184BBD60043D}" destId="{EE71BEFE-9486-4998-A21C-C1A2C5332AC0}" srcOrd="2" destOrd="0" presId="urn:microsoft.com/office/officeart/2005/8/layout/default#1"/>
    <dgm:cxn modelId="{92B930E6-FB1E-4A18-9B1B-322388EFE17E}" type="presParOf" srcId="{57EA50D1-89F2-4CBD-9050-184BBD60043D}" destId="{687B7D4A-FDD0-4A58-8D9F-AB8D313F1D37}" srcOrd="3" destOrd="0" presId="urn:microsoft.com/office/officeart/2005/8/layout/default#1"/>
    <dgm:cxn modelId="{B51EEF42-A845-49AB-A6AF-FCD24867B3A5}" type="presParOf" srcId="{57EA50D1-89F2-4CBD-9050-184BBD60043D}" destId="{C550C4AD-C85E-4D68-BB15-94D5095FC309}" srcOrd="4" destOrd="0" presId="urn:microsoft.com/office/officeart/2005/8/layout/default#1"/>
    <dgm:cxn modelId="{03840A56-6409-4835-B8C9-E582AC01D123}" type="presParOf" srcId="{57EA50D1-89F2-4CBD-9050-184BBD60043D}" destId="{763B9B89-4DA8-48C7-A3B0-589BAF0230E2}" srcOrd="5" destOrd="0" presId="urn:microsoft.com/office/officeart/2005/8/layout/default#1"/>
    <dgm:cxn modelId="{82734F51-B6AE-4360-9821-07F4D0464A6D}" type="presParOf" srcId="{57EA50D1-89F2-4CBD-9050-184BBD60043D}" destId="{C3BB0DFB-8DB9-4BCA-B481-4BF4EF383685}" srcOrd="6" destOrd="0" presId="urn:microsoft.com/office/officeart/2005/8/layout/default#1"/>
    <dgm:cxn modelId="{CB8CC3A4-E343-4BD0-B3C3-C2C12A116803}" type="presParOf" srcId="{57EA50D1-89F2-4CBD-9050-184BBD60043D}" destId="{24B3889C-9D99-49AD-BA11-9988D5B4B69E}" srcOrd="7" destOrd="0" presId="urn:microsoft.com/office/officeart/2005/8/layout/default#1"/>
    <dgm:cxn modelId="{42C51F26-B105-437E-9885-BBE6353D3FDB}" type="presParOf" srcId="{57EA50D1-89F2-4CBD-9050-184BBD60043D}" destId="{4CB8FDE8-3B4E-4037-BE26-17AF280AB5B9}" srcOrd="8" destOrd="0" presId="urn:microsoft.com/office/officeart/2005/8/layout/default#1"/>
  </dgm:cxnLst>
  <dgm:bg>
    <a:solidFill>
      <a:schemeClr val="accent2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EF80F-B6F0-4854-AE6D-EE59AEDD8D98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89B7C-EABD-4CDF-9F97-A9E6479531A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24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 doplň výsledky. </a:t>
            </a:r>
            <a:r>
              <a:rPr lang="cs-CZ" smtClean="0"/>
              <a:t>Neukládej!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89B7C-EABD-4CDF-9F97-A9E6479531A0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67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 doplň výsledky. Neukládej!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Pomocí klávesnice nebo pera doplň výsledky.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89B7C-EABD-4CDF-9F97-A9E6479531A0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9132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 doplň výsledky. Neukládej!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89B7C-EABD-4CDF-9F97-A9E6479531A0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417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Přetáhni malé šipky s výsledky k velkým šipkám.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89B7C-EABD-4CDF-9F97-A9E6479531A0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6347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 doplň výsledky. Neukládej!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89B7C-EABD-4CDF-9F97-A9E6479531A0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555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K příkladům přitáhni hvězdičky s výsledky.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89B7C-EABD-4CDF-9F97-A9E6479531A0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294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 doplň výsledky. Neukládej!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89B7C-EABD-4CDF-9F97-A9E6479531A0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348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 doplň výsledky. Potom odtáhni žluté a modré tvary</a:t>
            </a:r>
            <a:r>
              <a:rPr lang="cs-CZ" baseline="0" dirty="0" smtClean="0"/>
              <a:t> a porovnej výsledky. Neukládej!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89B7C-EABD-4CDF-9F97-A9E6479531A0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4441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85800" y="3284984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smtClean="0"/>
              <a:t>VY_32_INOVACE_02_ </a:t>
            </a:r>
            <a:r>
              <a:rPr lang="cs-CZ" sz="3600" dirty="0" smtClean="0"/>
              <a:t>Sčítání do 10</a:t>
            </a:r>
            <a:endParaRPr lang="cs-CZ" sz="3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79276" y="2285583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73041" y="5157192"/>
            <a:ext cx="3724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Danuše Manová</a:t>
            </a:r>
            <a:endParaRPr lang="cs-CZ" sz="3200" dirty="0"/>
          </a:p>
        </p:txBody>
      </p:sp>
      <p:sp>
        <p:nvSpPr>
          <p:cNvPr id="8" name="TextovéPole 5"/>
          <p:cNvSpPr txBox="1"/>
          <p:nvPr/>
        </p:nvSpPr>
        <p:spPr>
          <a:xfrm>
            <a:off x="2123728" y="2132856"/>
            <a:ext cx="4899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Matematika a její aplikace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93813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866176" y="1564516"/>
            <a:ext cx="50967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ANOTACE</a:t>
            </a:r>
          </a:p>
          <a:p>
            <a:pPr algn="ctr"/>
            <a:r>
              <a:rPr lang="cs-CZ" sz="2400" dirty="0" smtClean="0"/>
              <a:t>DUM </a:t>
            </a:r>
            <a:r>
              <a:rPr lang="cs-CZ" sz="2400" dirty="0" smtClean="0"/>
              <a:t>slouží k procvičování sčítání do 10</a:t>
            </a:r>
          </a:p>
        </p:txBody>
      </p:sp>
    </p:spTree>
    <p:extLst>
      <p:ext uri="{BB962C8B-B14F-4D97-AF65-F5344CB8AC3E}">
        <p14:creationId xmlns:p14="http://schemas.microsoft.com/office/powerpoint/2010/main" val="117885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755576" y="842936"/>
            <a:ext cx="1656184" cy="1152128"/>
          </a:xfrm>
          <a:prstGeom prst="cloudCallout">
            <a:avLst>
              <a:gd name="adj1" fmla="val -18361"/>
              <a:gd name="adj2" fmla="val 317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+ 5 =</a:t>
            </a:r>
            <a:endParaRPr lang="cs-CZ" dirty="0"/>
          </a:p>
        </p:txBody>
      </p:sp>
      <p:sp>
        <p:nvSpPr>
          <p:cNvPr id="3" name="Obláček 2"/>
          <p:cNvSpPr/>
          <p:nvPr/>
        </p:nvSpPr>
        <p:spPr>
          <a:xfrm>
            <a:off x="2788712" y="2645296"/>
            <a:ext cx="1656184" cy="1152128"/>
          </a:xfrm>
          <a:prstGeom prst="cloudCallout">
            <a:avLst>
              <a:gd name="adj1" fmla="val -15889"/>
              <a:gd name="adj2" fmla="val 21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+ 3 =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3059832" y="4941168"/>
            <a:ext cx="1656184" cy="1152128"/>
          </a:xfrm>
          <a:prstGeom prst="cloudCallout">
            <a:avLst>
              <a:gd name="adj1" fmla="val -13417"/>
              <a:gd name="adj2" fmla="val 2222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 + 4 =</a:t>
            </a:r>
            <a:endParaRPr lang="cs-CZ" dirty="0"/>
          </a:p>
        </p:txBody>
      </p:sp>
      <p:sp>
        <p:nvSpPr>
          <p:cNvPr id="5" name="Obláček 4"/>
          <p:cNvSpPr/>
          <p:nvPr/>
        </p:nvSpPr>
        <p:spPr>
          <a:xfrm>
            <a:off x="4860032" y="1397384"/>
            <a:ext cx="1656184" cy="1152128"/>
          </a:xfrm>
          <a:prstGeom prst="cloudCallout">
            <a:avLst>
              <a:gd name="adj1" fmla="val -13417"/>
              <a:gd name="adj2" fmla="val 245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 + 2 =</a:t>
            </a:r>
            <a:endParaRPr lang="cs-CZ" dirty="0"/>
          </a:p>
        </p:txBody>
      </p:sp>
      <p:sp>
        <p:nvSpPr>
          <p:cNvPr id="6" name="Obláček 5"/>
          <p:cNvSpPr/>
          <p:nvPr/>
        </p:nvSpPr>
        <p:spPr>
          <a:xfrm>
            <a:off x="6732240" y="2645296"/>
            <a:ext cx="1656184" cy="1152128"/>
          </a:xfrm>
          <a:prstGeom prst="cloudCallout">
            <a:avLst>
              <a:gd name="adj1" fmla="val -17537"/>
              <a:gd name="adj2" fmla="val 198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+ 2 =</a:t>
            </a:r>
            <a:endParaRPr lang="cs-CZ" dirty="0"/>
          </a:p>
        </p:txBody>
      </p:sp>
      <p:sp>
        <p:nvSpPr>
          <p:cNvPr id="7" name="Obláček 6"/>
          <p:cNvSpPr/>
          <p:nvPr/>
        </p:nvSpPr>
        <p:spPr>
          <a:xfrm>
            <a:off x="5020295" y="3933056"/>
            <a:ext cx="1656184" cy="1152128"/>
          </a:xfrm>
          <a:prstGeom prst="cloudCallout">
            <a:avLst>
              <a:gd name="adj1" fmla="val -15065"/>
              <a:gd name="adj2" fmla="val 21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+ 1 =</a:t>
            </a:r>
            <a:endParaRPr lang="cs-CZ" dirty="0"/>
          </a:p>
        </p:txBody>
      </p:sp>
      <p:sp>
        <p:nvSpPr>
          <p:cNvPr id="8" name="Obláček 7"/>
          <p:cNvSpPr/>
          <p:nvPr/>
        </p:nvSpPr>
        <p:spPr>
          <a:xfrm>
            <a:off x="7101002" y="4941168"/>
            <a:ext cx="1656184" cy="1152128"/>
          </a:xfrm>
          <a:prstGeom prst="cloudCallout">
            <a:avLst>
              <a:gd name="adj1" fmla="val -17537"/>
              <a:gd name="adj2" fmla="val 198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+ 2 =</a:t>
            </a:r>
            <a:endParaRPr lang="cs-CZ" dirty="0"/>
          </a:p>
        </p:txBody>
      </p:sp>
      <p:sp>
        <p:nvSpPr>
          <p:cNvPr id="9" name="Obláček 8"/>
          <p:cNvSpPr/>
          <p:nvPr/>
        </p:nvSpPr>
        <p:spPr>
          <a:xfrm>
            <a:off x="331463" y="5301208"/>
            <a:ext cx="1656184" cy="1152128"/>
          </a:xfrm>
          <a:prstGeom prst="cloudCallout">
            <a:avLst>
              <a:gd name="adj1" fmla="val -14241"/>
              <a:gd name="adj2" fmla="val 245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+ 6 =</a:t>
            </a:r>
            <a:endParaRPr lang="cs-CZ" dirty="0"/>
          </a:p>
        </p:txBody>
      </p:sp>
      <p:sp>
        <p:nvSpPr>
          <p:cNvPr id="10" name="Obláček 9"/>
          <p:cNvSpPr/>
          <p:nvPr/>
        </p:nvSpPr>
        <p:spPr>
          <a:xfrm>
            <a:off x="7092280" y="417115"/>
            <a:ext cx="1656184" cy="1152128"/>
          </a:xfrm>
          <a:prstGeom prst="cloudCallout">
            <a:avLst>
              <a:gd name="adj1" fmla="val -19185"/>
              <a:gd name="adj2" fmla="val 245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+ 3 =</a:t>
            </a:r>
            <a:endParaRPr lang="cs-CZ" dirty="0"/>
          </a:p>
        </p:txBody>
      </p:sp>
      <p:sp>
        <p:nvSpPr>
          <p:cNvPr id="11" name="Obláček 10"/>
          <p:cNvSpPr/>
          <p:nvPr/>
        </p:nvSpPr>
        <p:spPr>
          <a:xfrm>
            <a:off x="331463" y="3221360"/>
            <a:ext cx="1656184" cy="1152128"/>
          </a:xfrm>
          <a:prstGeom prst="cloudCallout">
            <a:avLst>
              <a:gd name="adj1" fmla="val -15889"/>
              <a:gd name="adj2" fmla="val 269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+ 4 =</a:t>
            </a:r>
            <a:endParaRPr lang="cs-CZ" dirty="0"/>
          </a:p>
        </p:txBody>
      </p:sp>
      <p:sp>
        <p:nvSpPr>
          <p:cNvPr id="12" name="Slunce 11"/>
          <p:cNvSpPr/>
          <p:nvPr/>
        </p:nvSpPr>
        <p:spPr>
          <a:xfrm>
            <a:off x="2915816" y="417114"/>
            <a:ext cx="1800200" cy="200377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187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331640" y="836712"/>
            <a:ext cx="1512168" cy="93610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+ 6 =</a:t>
            </a:r>
            <a:endParaRPr lang="cs-CZ" dirty="0"/>
          </a:p>
        </p:txBody>
      </p:sp>
      <p:sp>
        <p:nvSpPr>
          <p:cNvPr id="3" name="Rámeček 2"/>
          <p:cNvSpPr/>
          <p:nvPr/>
        </p:nvSpPr>
        <p:spPr>
          <a:xfrm>
            <a:off x="3779912" y="1916832"/>
            <a:ext cx="1656184" cy="720080"/>
          </a:xfrm>
          <a:prstGeom prst="fra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 + 5 =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Plaketa 3"/>
          <p:cNvSpPr/>
          <p:nvPr/>
        </p:nvSpPr>
        <p:spPr>
          <a:xfrm>
            <a:off x="6516216" y="980728"/>
            <a:ext cx="1368152" cy="648072"/>
          </a:xfrm>
          <a:prstGeom prst="plaqu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+ 7 =</a:t>
            </a:r>
            <a:endParaRPr lang="cs-CZ" dirty="0"/>
          </a:p>
        </p:txBody>
      </p:sp>
      <p:sp>
        <p:nvSpPr>
          <p:cNvPr id="5" name="Srdce 4"/>
          <p:cNvSpPr/>
          <p:nvPr/>
        </p:nvSpPr>
        <p:spPr>
          <a:xfrm>
            <a:off x="1691680" y="2996952"/>
            <a:ext cx="1296144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+ 9 =</a:t>
            </a:r>
            <a:endParaRPr lang="cs-CZ" dirty="0"/>
          </a:p>
        </p:txBody>
      </p:sp>
      <p:sp>
        <p:nvSpPr>
          <p:cNvPr id="6" name="Vývojový diagram: alternativní postup 5"/>
          <p:cNvSpPr/>
          <p:nvPr/>
        </p:nvSpPr>
        <p:spPr>
          <a:xfrm>
            <a:off x="5436096" y="3861048"/>
            <a:ext cx="1368152" cy="576064"/>
          </a:xfrm>
          <a:prstGeom prst="flowChartAlternate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 + 3 =</a:t>
            </a:r>
            <a:endParaRPr lang="cs-CZ" dirty="0"/>
          </a:p>
        </p:txBody>
      </p:sp>
      <p:sp>
        <p:nvSpPr>
          <p:cNvPr id="7" name="Vývojový diagram: rozhodnutí 6"/>
          <p:cNvSpPr/>
          <p:nvPr/>
        </p:nvSpPr>
        <p:spPr>
          <a:xfrm>
            <a:off x="2987824" y="4581128"/>
            <a:ext cx="1620180" cy="864096"/>
          </a:xfrm>
          <a:prstGeom prst="flowChartDecision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+ 5 =</a:t>
            </a:r>
            <a:endParaRPr lang="cs-CZ" dirty="0"/>
          </a:p>
        </p:txBody>
      </p:sp>
      <p:sp>
        <p:nvSpPr>
          <p:cNvPr id="8" name="Vývojový diagram: ruční vstup 7"/>
          <p:cNvSpPr/>
          <p:nvPr/>
        </p:nvSpPr>
        <p:spPr>
          <a:xfrm>
            <a:off x="6372200" y="5445224"/>
            <a:ext cx="1224136" cy="648072"/>
          </a:xfrm>
          <a:prstGeom prst="flowChartManualInpu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+ 4 =</a:t>
            </a:r>
            <a:endParaRPr lang="cs-CZ" dirty="0"/>
          </a:p>
        </p:txBody>
      </p:sp>
      <p:sp>
        <p:nvSpPr>
          <p:cNvPr id="9" name="Vývojový diagram: ruční operace 8"/>
          <p:cNvSpPr/>
          <p:nvPr/>
        </p:nvSpPr>
        <p:spPr>
          <a:xfrm>
            <a:off x="899592" y="4797152"/>
            <a:ext cx="1512168" cy="648072"/>
          </a:xfrm>
          <a:prstGeom prst="flowChartManualOperat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 + 2 =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Výbuch 1 9"/>
          <p:cNvSpPr/>
          <p:nvPr/>
        </p:nvSpPr>
        <p:spPr>
          <a:xfrm>
            <a:off x="6660232" y="2636912"/>
            <a:ext cx="1512168" cy="1080120"/>
          </a:xfrm>
          <a:prstGeom prst="irregularSeal1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 + 1 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0081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6cípá hvězda 1"/>
          <p:cNvSpPr/>
          <p:nvPr/>
        </p:nvSpPr>
        <p:spPr>
          <a:xfrm>
            <a:off x="556320" y="476672"/>
            <a:ext cx="1440160" cy="1584176"/>
          </a:xfrm>
          <a:prstGeom prst="star6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 + 1 =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2843808" y="1685738"/>
            <a:ext cx="1440160" cy="1584176"/>
          </a:xfrm>
          <a:prstGeom prst="star6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 + 2 =</a:t>
            </a:r>
            <a:endParaRPr lang="cs-CZ" dirty="0"/>
          </a:p>
        </p:txBody>
      </p:sp>
      <p:sp>
        <p:nvSpPr>
          <p:cNvPr id="5" name="6cípá hvězda 4"/>
          <p:cNvSpPr/>
          <p:nvPr/>
        </p:nvSpPr>
        <p:spPr>
          <a:xfrm>
            <a:off x="4283968" y="306606"/>
            <a:ext cx="1440160" cy="1584176"/>
          </a:xfrm>
          <a:prstGeom prst="star6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+ 3 =</a:t>
            </a:r>
            <a:endParaRPr lang="cs-CZ" dirty="0"/>
          </a:p>
        </p:txBody>
      </p:sp>
      <p:sp>
        <p:nvSpPr>
          <p:cNvPr id="6" name="6cípá hvězda 5"/>
          <p:cNvSpPr/>
          <p:nvPr/>
        </p:nvSpPr>
        <p:spPr>
          <a:xfrm>
            <a:off x="1276400" y="2950096"/>
            <a:ext cx="1440160" cy="1584176"/>
          </a:xfrm>
          <a:prstGeom prst="star6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+ 6 =</a:t>
            </a:r>
            <a:endParaRPr lang="cs-CZ" dirty="0"/>
          </a:p>
        </p:txBody>
      </p:sp>
      <p:sp>
        <p:nvSpPr>
          <p:cNvPr id="7" name="6cípá hvězda 6"/>
          <p:cNvSpPr/>
          <p:nvPr/>
        </p:nvSpPr>
        <p:spPr>
          <a:xfrm>
            <a:off x="6372200" y="2348880"/>
            <a:ext cx="1440160" cy="1584176"/>
          </a:xfrm>
          <a:prstGeom prst="star6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+ 3 =</a:t>
            </a:r>
            <a:endParaRPr lang="cs-CZ" dirty="0"/>
          </a:p>
        </p:txBody>
      </p:sp>
      <p:sp>
        <p:nvSpPr>
          <p:cNvPr id="8" name="6cípá hvězda 7"/>
          <p:cNvSpPr/>
          <p:nvPr/>
        </p:nvSpPr>
        <p:spPr>
          <a:xfrm>
            <a:off x="6516216" y="4900392"/>
            <a:ext cx="1440160" cy="1584176"/>
          </a:xfrm>
          <a:prstGeom prst="star6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+ 3 =</a:t>
            </a:r>
            <a:endParaRPr lang="cs-CZ" dirty="0"/>
          </a:p>
        </p:txBody>
      </p:sp>
      <p:sp>
        <p:nvSpPr>
          <p:cNvPr id="9" name="6cípá hvězda 8"/>
          <p:cNvSpPr/>
          <p:nvPr/>
        </p:nvSpPr>
        <p:spPr>
          <a:xfrm>
            <a:off x="3923928" y="3909821"/>
            <a:ext cx="1440160" cy="1584176"/>
          </a:xfrm>
          <a:prstGeom prst="star6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+ 3 =</a:t>
            </a:r>
            <a:endParaRPr lang="cs-CZ" dirty="0"/>
          </a:p>
        </p:txBody>
      </p:sp>
      <p:sp>
        <p:nvSpPr>
          <p:cNvPr id="10" name="6cípá hvězda 9"/>
          <p:cNvSpPr/>
          <p:nvPr/>
        </p:nvSpPr>
        <p:spPr>
          <a:xfrm>
            <a:off x="403920" y="4869160"/>
            <a:ext cx="1440160" cy="1584176"/>
          </a:xfrm>
          <a:prstGeom prst="star6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 + 0 =</a:t>
            </a:r>
            <a:endParaRPr lang="cs-CZ" dirty="0"/>
          </a:p>
        </p:txBody>
      </p:sp>
      <p:sp>
        <p:nvSpPr>
          <p:cNvPr id="11" name="6cípá hvězda 10"/>
          <p:cNvSpPr/>
          <p:nvPr/>
        </p:nvSpPr>
        <p:spPr>
          <a:xfrm>
            <a:off x="7395120" y="45506"/>
            <a:ext cx="1440160" cy="1584176"/>
          </a:xfrm>
          <a:prstGeom prst="star6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+ 6 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5406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prava 1"/>
          <p:cNvSpPr/>
          <p:nvPr/>
        </p:nvSpPr>
        <p:spPr>
          <a:xfrm>
            <a:off x="565563" y="66328"/>
            <a:ext cx="230425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+ 4 =</a:t>
            </a:r>
            <a:endParaRPr lang="cs-CZ" dirty="0"/>
          </a:p>
        </p:txBody>
      </p:sp>
      <p:sp>
        <p:nvSpPr>
          <p:cNvPr id="3" name="Šipka doprava 2"/>
          <p:cNvSpPr/>
          <p:nvPr/>
        </p:nvSpPr>
        <p:spPr>
          <a:xfrm>
            <a:off x="514865" y="1124744"/>
            <a:ext cx="230425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+ 2 =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539552" y="2204864"/>
            <a:ext cx="230425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+ 2 =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558667" y="3284984"/>
            <a:ext cx="230425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+ 3 =</a:t>
            </a:r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>
            <a:off x="539552" y="4437112"/>
            <a:ext cx="230425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+ 4 =</a:t>
            </a:r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558667" y="5445224"/>
            <a:ext cx="230425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+ 3 =</a:t>
            </a:r>
            <a:endParaRPr lang="cs-CZ" dirty="0"/>
          </a:p>
        </p:txBody>
      </p:sp>
      <p:sp>
        <p:nvSpPr>
          <p:cNvPr id="8" name="Šipka doleva 7"/>
          <p:cNvSpPr/>
          <p:nvPr/>
        </p:nvSpPr>
        <p:spPr>
          <a:xfrm>
            <a:off x="8197552" y="1988840"/>
            <a:ext cx="864096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9" name="Šipka doleva 8"/>
          <p:cNvSpPr/>
          <p:nvPr/>
        </p:nvSpPr>
        <p:spPr>
          <a:xfrm>
            <a:off x="8197552" y="2420888"/>
            <a:ext cx="864096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0" name="Šipka doleva 9"/>
          <p:cNvSpPr/>
          <p:nvPr/>
        </p:nvSpPr>
        <p:spPr>
          <a:xfrm>
            <a:off x="8197552" y="2852936"/>
            <a:ext cx="864096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1" name="Šipka doleva 10"/>
          <p:cNvSpPr/>
          <p:nvPr/>
        </p:nvSpPr>
        <p:spPr>
          <a:xfrm>
            <a:off x="8197552" y="3284984"/>
            <a:ext cx="864096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2" name="Šipka doleva 11"/>
          <p:cNvSpPr/>
          <p:nvPr/>
        </p:nvSpPr>
        <p:spPr>
          <a:xfrm>
            <a:off x="8197552" y="3717032"/>
            <a:ext cx="864096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3" name="Šipka doleva 12"/>
          <p:cNvSpPr/>
          <p:nvPr/>
        </p:nvSpPr>
        <p:spPr>
          <a:xfrm>
            <a:off x="8197552" y="4149080"/>
            <a:ext cx="864096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8262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1028107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90598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525882" y="2967335"/>
            <a:ext cx="209223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 + 2 =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 + 1 =</a:t>
            </a:r>
          </a:p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 + 3 =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0 + 2 =</a:t>
            </a:r>
          </a:p>
          <a:p>
            <a:pPr algn="ctr"/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7cípá hvězda 3"/>
          <p:cNvSpPr/>
          <p:nvPr/>
        </p:nvSpPr>
        <p:spPr>
          <a:xfrm>
            <a:off x="1115616" y="1124744"/>
            <a:ext cx="792088" cy="79208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5" name="7cípá hvězda 4"/>
          <p:cNvSpPr/>
          <p:nvPr/>
        </p:nvSpPr>
        <p:spPr>
          <a:xfrm>
            <a:off x="1115616" y="4005064"/>
            <a:ext cx="792088" cy="79208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6" name="7cípá hvězda 5"/>
          <p:cNvSpPr/>
          <p:nvPr/>
        </p:nvSpPr>
        <p:spPr>
          <a:xfrm>
            <a:off x="4355976" y="1033500"/>
            <a:ext cx="792088" cy="79208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7" name="7cípá hvězda 6"/>
          <p:cNvSpPr/>
          <p:nvPr/>
        </p:nvSpPr>
        <p:spPr>
          <a:xfrm>
            <a:off x="7308304" y="1429544"/>
            <a:ext cx="792088" cy="79208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044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92696"/>
            <a:ext cx="236154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4 + 4 =</a:t>
            </a:r>
          </a:p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9 + 1 =</a:t>
            </a:r>
          </a:p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8 + 2 = </a:t>
            </a:r>
          </a:p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 + 0 =</a:t>
            </a:r>
          </a:p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 + 5 =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355976" y="2967335"/>
            <a:ext cx="4190702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 + 8 = </a:t>
            </a:r>
          </a:p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4 + 1 =</a:t>
            </a:r>
          </a:p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3 + 3 =</a:t>
            </a:r>
          </a:p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6 + 4 =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Srdce 6"/>
          <p:cNvSpPr/>
          <p:nvPr/>
        </p:nvSpPr>
        <p:spPr>
          <a:xfrm>
            <a:off x="6660232" y="548680"/>
            <a:ext cx="864096" cy="1008112"/>
          </a:xfrm>
          <a:prstGeom prst="hear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rdce 7"/>
          <p:cNvSpPr/>
          <p:nvPr/>
        </p:nvSpPr>
        <p:spPr>
          <a:xfrm>
            <a:off x="1547664" y="5149717"/>
            <a:ext cx="864096" cy="1008112"/>
          </a:xfrm>
          <a:prstGeom prst="hear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89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00664"/>
            <a:ext cx="2908168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 + 8 =         10</a:t>
            </a:r>
          </a:p>
          <a:p>
            <a:r>
              <a:rPr lang="cs-CZ" sz="3600" dirty="0" smtClean="0"/>
              <a:t>8 + 2 =         10</a:t>
            </a:r>
          </a:p>
          <a:p>
            <a:r>
              <a:rPr lang="cs-CZ" sz="3600" dirty="0" smtClean="0"/>
              <a:t>3 + 7 =         10</a:t>
            </a:r>
          </a:p>
          <a:p>
            <a:r>
              <a:rPr lang="cs-CZ" sz="3600" dirty="0" smtClean="0"/>
              <a:t>8 + 1 =           9</a:t>
            </a:r>
          </a:p>
          <a:p>
            <a:r>
              <a:rPr lang="cs-CZ" sz="3600" dirty="0" smtClean="0"/>
              <a:t>4 + 4 =           8</a:t>
            </a:r>
          </a:p>
          <a:p>
            <a:r>
              <a:rPr lang="cs-CZ" sz="3600" dirty="0" smtClean="0"/>
              <a:t>1 + 9 =         10</a:t>
            </a:r>
          </a:p>
          <a:p>
            <a:r>
              <a:rPr lang="cs-CZ" sz="3600" dirty="0" smtClean="0"/>
              <a:t>3 + 3 =           6</a:t>
            </a:r>
          </a:p>
          <a:p>
            <a:r>
              <a:rPr lang="cs-CZ" sz="3600" dirty="0" smtClean="0"/>
              <a:t>5 + 2 =           7</a:t>
            </a:r>
          </a:p>
          <a:p>
            <a:r>
              <a:rPr lang="cs-CZ" sz="3600" dirty="0" smtClean="0"/>
              <a:t>4 + 5 =           9 </a:t>
            </a:r>
          </a:p>
          <a:p>
            <a:r>
              <a:rPr lang="cs-CZ" sz="3600" dirty="0" smtClean="0"/>
              <a:t>5 + 4 =           9</a:t>
            </a:r>
            <a:endParaRPr lang="cs-CZ" sz="3600" dirty="0"/>
          </a:p>
        </p:txBody>
      </p:sp>
      <p:sp>
        <p:nvSpPr>
          <p:cNvPr id="4" name="Plaketa 3"/>
          <p:cNvSpPr/>
          <p:nvPr/>
        </p:nvSpPr>
        <p:spPr>
          <a:xfrm>
            <a:off x="2699792" y="908720"/>
            <a:ext cx="576064" cy="288032"/>
          </a:xfrm>
          <a:prstGeom prst="plaqu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laketa 4"/>
          <p:cNvSpPr/>
          <p:nvPr/>
        </p:nvSpPr>
        <p:spPr>
          <a:xfrm>
            <a:off x="2699792" y="1412776"/>
            <a:ext cx="576064" cy="360040"/>
          </a:xfrm>
          <a:prstGeom prst="plaqu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laketa 5"/>
          <p:cNvSpPr/>
          <p:nvPr/>
        </p:nvSpPr>
        <p:spPr>
          <a:xfrm>
            <a:off x="2699792" y="1988840"/>
            <a:ext cx="576064" cy="360040"/>
          </a:xfrm>
          <a:prstGeom prst="plaqu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laketa 7"/>
          <p:cNvSpPr/>
          <p:nvPr/>
        </p:nvSpPr>
        <p:spPr>
          <a:xfrm>
            <a:off x="2699792" y="2564904"/>
            <a:ext cx="576064" cy="288032"/>
          </a:xfrm>
          <a:prstGeom prst="plaqu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laketa 8"/>
          <p:cNvSpPr/>
          <p:nvPr/>
        </p:nvSpPr>
        <p:spPr>
          <a:xfrm>
            <a:off x="2699792" y="3068960"/>
            <a:ext cx="576064" cy="288032"/>
          </a:xfrm>
          <a:prstGeom prst="plaqu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laketa 9"/>
          <p:cNvSpPr/>
          <p:nvPr/>
        </p:nvSpPr>
        <p:spPr>
          <a:xfrm>
            <a:off x="2699792" y="3645024"/>
            <a:ext cx="576064" cy="360040"/>
          </a:xfrm>
          <a:prstGeom prst="plaqu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laketa 11"/>
          <p:cNvSpPr/>
          <p:nvPr/>
        </p:nvSpPr>
        <p:spPr>
          <a:xfrm>
            <a:off x="2678945" y="4149080"/>
            <a:ext cx="576064" cy="360040"/>
          </a:xfrm>
          <a:prstGeom prst="plaqu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laketa 12"/>
          <p:cNvSpPr/>
          <p:nvPr/>
        </p:nvSpPr>
        <p:spPr>
          <a:xfrm>
            <a:off x="2699792" y="4725144"/>
            <a:ext cx="576064" cy="288032"/>
          </a:xfrm>
          <a:prstGeom prst="plaqu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laketa 13"/>
          <p:cNvSpPr/>
          <p:nvPr/>
        </p:nvSpPr>
        <p:spPr>
          <a:xfrm>
            <a:off x="2699792" y="5229200"/>
            <a:ext cx="576064" cy="360040"/>
          </a:xfrm>
          <a:prstGeom prst="plaqu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laketa 14"/>
          <p:cNvSpPr/>
          <p:nvPr/>
        </p:nvSpPr>
        <p:spPr>
          <a:xfrm>
            <a:off x="2699792" y="5805264"/>
            <a:ext cx="576064" cy="360040"/>
          </a:xfrm>
          <a:prstGeom prst="plaqu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6876256" y="404664"/>
            <a:ext cx="1368152" cy="1584176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7801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144335232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421</Words>
  <Application>Microsoft Office PowerPoint</Application>
  <PresentationFormat>Předvádění na obrazovce (4:3)</PresentationFormat>
  <Paragraphs>107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VLASTNIK</cp:lastModifiedBy>
  <cp:revision>27</cp:revision>
  <dcterms:modified xsi:type="dcterms:W3CDTF">2013-03-27T09:20:26Z</dcterms:modified>
</cp:coreProperties>
</file>