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4" r:id="rId3"/>
    <p:sldId id="258" r:id="rId4"/>
    <p:sldId id="260" r:id="rId5"/>
    <p:sldId id="262" r:id="rId6"/>
    <p:sldId id="264" r:id="rId7"/>
    <p:sldId id="266" r:id="rId8"/>
    <p:sldId id="268" r:id="rId9"/>
    <p:sldId id="270" r:id="rId10"/>
    <p:sldId id="272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FA5075-5362-4EB5-94CA-0B43EECBB165}" type="doc">
      <dgm:prSet loTypeId="urn:microsoft.com/office/officeart/2005/8/layout/default#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F6D8D57F-029E-4DF8-A1A9-64A7FD15919E}">
      <dgm:prSet phldrT="[Text]"/>
      <dgm:spPr/>
      <dgm:t>
        <a:bodyPr/>
        <a:lstStyle/>
        <a:p>
          <a:pPr algn="l"/>
          <a:r>
            <a:rPr lang="cs-CZ" dirty="0" smtClean="0"/>
            <a:t>5 - 4=</a:t>
          </a:r>
          <a:endParaRPr lang="cs-CZ" dirty="0"/>
        </a:p>
      </dgm:t>
    </dgm:pt>
    <dgm:pt modelId="{4DE738DC-81C3-4733-8E16-B762697628FA}" type="parTrans" cxnId="{F566A4DE-E2DB-445E-BD1A-73001518D35F}">
      <dgm:prSet/>
      <dgm:spPr/>
      <dgm:t>
        <a:bodyPr/>
        <a:lstStyle/>
        <a:p>
          <a:endParaRPr lang="cs-CZ"/>
        </a:p>
      </dgm:t>
    </dgm:pt>
    <dgm:pt modelId="{E5E0EB63-1D49-499E-9AEF-1A24237090C6}" type="sibTrans" cxnId="{F566A4DE-E2DB-445E-BD1A-73001518D35F}">
      <dgm:prSet/>
      <dgm:spPr/>
      <dgm:t>
        <a:bodyPr/>
        <a:lstStyle/>
        <a:p>
          <a:endParaRPr lang="cs-CZ"/>
        </a:p>
      </dgm:t>
    </dgm:pt>
    <dgm:pt modelId="{67B799BA-D4FE-45D6-B30D-9CD320CE4BC2}">
      <dgm:prSet phldrT="[Text]"/>
      <dgm:spPr/>
      <dgm:t>
        <a:bodyPr/>
        <a:lstStyle/>
        <a:p>
          <a:pPr algn="l"/>
          <a:r>
            <a:rPr lang="cs-CZ" dirty="0" smtClean="0"/>
            <a:t>6 – 4=</a:t>
          </a:r>
          <a:endParaRPr lang="cs-CZ" dirty="0"/>
        </a:p>
      </dgm:t>
    </dgm:pt>
    <dgm:pt modelId="{1942A979-D949-4D6A-8316-37979E4B5C34}" type="parTrans" cxnId="{826C289C-C027-4CB5-9739-7173CB2593C0}">
      <dgm:prSet/>
      <dgm:spPr/>
      <dgm:t>
        <a:bodyPr/>
        <a:lstStyle/>
        <a:p>
          <a:endParaRPr lang="cs-CZ"/>
        </a:p>
      </dgm:t>
    </dgm:pt>
    <dgm:pt modelId="{577C1D85-9EF8-445B-8927-619D445E9760}" type="sibTrans" cxnId="{826C289C-C027-4CB5-9739-7173CB2593C0}">
      <dgm:prSet/>
      <dgm:spPr/>
      <dgm:t>
        <a:bodyPr/>
        <a:lstStyle/>
        <a:p>
          <a:endParaRPr lang="cs-CZ"/>
        </a:p>
      </dgm:t>
    </dgm:pt>
    <dgm:pt modelId="{ABB575F3-9544-4FF1-8797-7633818E3287}">
      <dgm:prSet phldrT="[Text]"/>
      <dgm:spPr/>
      <dgm:t>
        <a:bodyPr/>
        <a:lstStyle/>
        <a:p>
          <a:pPr algn="l"/>
          <a:r>
            <a:rPr lang="cs-CZ" dirty="0" smtClean="0"/>
            <a:t>3 - 2=</a:t>
          </a:r>
          <a:endParaRPr lang="cs-CZ" dirty="0"/>
        </a:p>
      </dgm:t>
    </dgm:pt>
    <dgm:pt modelId="{8AEED9AB-681D-452C-A703-5F6D621CC674}" type="parTrans" cxnId="{79DA3E32-A1C8-4CE2-BA97-38ADDF6BECA4}">
      <dgm:prSet/>
      <dgm:spPr/>
      <dgm:t>
        <a:bodyPr/>
        <a:lstStyle/>
        <a:p>
          <a:endParaRPr lang="cs-CZ"/>
        </a:p>
      </dgm:t>
    </dgm:pt>
    <dgm:pt modelId="{F766E3BE-CA0D-4607-80E7-B51225C77B8B}" type="sibTrans" cxnId="{79DA3E32-A1C8-4CE2-BA97-38ADDF6BECA4}">
      <dgm:prSet/>
      <dgm:spPr/>
      <dgm:t>
        <a:bodyPr/>
        <a:lstStyle/>
        <a:p>
          <a:endParaRPr lang="cs-CZ"/>
        </a:p>
      </dgm:t>
    </dgm:pt>
    <dgm:pt modelId="{09428A09-CF0E-4D71-9AE8-46C24F25CC32}">
      <dgm:prSet phldrT="[Text]"/>
      <dgm:spPr/>
      <dgm:t>
        <a:bodyPr/>
        <a:lstStyle/>
        <a:p>
          <a:pPr algn="l"/>
          <a:r>
            <a:rPr lang="cs-CZ" dirty="0" smtClean="0"/>
            <a:t>8 - 7=</a:t>
          </a:r>
          <a:endParaRPr lang="cs-CZ" dirty="0"/>
        </a:p>
      </dgm:t>
    </dgm:pt>
    <dgm:pt modelId="{E6B3BF6D-C298-4950-A20E-0935E45A1B7E}" type="parTrans" cxnId="{3CB1F23B-2451-4F1D-A014-659A4BB8ABBB}">
      <dgm:prSet/>
      <dgm:spPr/>
      <dgm:t>
        <a:bodyPr/>
        <a:lstStyle/>
        <a:p>
          <a:endParaRPr lang="cs-CZ"/>
        </a:p>
      </dgm:t>
    </dgm:pt>
    <dgm:pt modelId="{3154A678-C0A1-4D45-B2FF-F756AFD47B53}" type="sibTrans" cxnId="{3CB1F23B-2451-4F1D-A014-659A4BB8ABBB}">
      <dgm:prSet/>
      <dgm:spPr/>
      <dgm:t>
        <a:bodyPr/>
        <a:lstStyle/>
        <a:p>
          <a:endParaRPr lang="cs-CZ"/>
        </a:p>
      </dgm:t>
    </dgm:pt>
    <dgm:pt modelId="{FD8CD800-E951-4F23-88C8-069C0D9BAED2}">
      <dgm:prSet phldrT="[Text]"/>
      <dgm:spPr/>
      <dgm:t>
        <a:bodyPr/>
        <a:lstStyle/>
        <a:p>
          <a:pPr algn="l"/>
          <a:r>
            <a:rPr lang="cs-CZ" dirty="0" smtClean="0"/>
            <a:t>5 - 0=</a:t>
          </a:r>
          <a:endParaRPr lang="cs-CZ" dirty="0"/>
        </a:p>
      </dgm:t>
    </dgm:pt>
    <dgm:pt modelId="{393C85FB-E3A2-4967-9C53-A99D4FD612F1}" type="parTrans" cxnId="{138D974E-69A6-4961-8C78-4CB073BF2E05}">
      <dgm:prSet/>
      <dgm:spPr/>
      <dgm:t>
        <a:bodyPr/>
        <a:lstStyle/>
        <a:p>
          <a:endParaRPr lang="cs-CZ"/>
        </a:p>
      </dgm:t>
    </dgm:pt>
    <dgm:pt modelId="{12CA75FA-DEEA-4B58-9693-6B9916D78F8C}" type="sibTrans" cxnId="{138D974E-69A6-4961-8C78-4CB073BF2E05}">
      <dgm:prSet/>
      <dgm:spPr/>
      <dgm:t>
        <a:bodyPr/>
        <a:lstStyle/>
        <a:p>
          <a:endParaRPr lang="cs-CZ"/>
        </a:p>
      </dgm:t>
    </dgm:pt>
    <dgm:pt modelId="{57EA50D1-89F2-4CBD-9050-184BBD60043D}" type="pres">
      <dgm:prSet presAssocID="{51FA5075-5362-4EB5-94CA-0B43EECBB16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9D4CC0-9455-4234-A26A-C671F509942B}" type="pres">
      <dgm:prSet presAssocID="{F6D8D57F-029E-4DF8-A1A9-64A7FD15919E}" presName="node" presStyleLbl="node1" presStyleIdx="0" presStyleCnt="5" custScaleX="138377" custLinFactNeighborX="38" custLinFactNeighborY="-47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8BB684-A85F-4074-A578-5CF67F4C44C6}" type="pres">
      <dgm:prSet presAssocID="{E5E0EB63-1D49-499E-9AEF-1A24237090C6}" presName="sibTrans" presStyleCnt="0"/>
      <dgm:spPr/>
    </dgm:pt>
    <dgm:pt modelId="{EE71BEFE-9486-4998-A21C-C1A2C5332AC0}" type="pres">
      <dgm:prSet presAssocID="{67B799BA-D4FE-45D6-B30D-9CD320CE4BC2}" presName="node" presStyleLbl="node1" presStyleIdx="1" presStyleCnt="5" custScaleX="1353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7B7D4A-FDD0-4A58-8D9F-AB8D313F1D37}" type="pres">
      <dgm:prSet presAssocID="{577C1D85-9EF8-445B-8927-619D445E9760}" presName="sibTrans" presStyleCnt="0"/>
      <dgm:spPr/>
    </dgm:pt>
    <dgm:pt modelId="{C550C4AD-C85E-4D68-BB15-94D5095FC309}" type="pres">
      <dgm:prSet presAssocID="{ABB575F3-9544-4FF1-8797-7633818E3287}" presName="node" presStyleLbl="node1" presStyleIdx="2" presStyleCnt="5" custScaleX="131283" custLinFactNeighborX="-2094" custLinFactNeighborY="-32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3B9B89-4DA8-48C7-A3B0-589BAF0230E2}" type="pres">
      <dgm:prSet presAssocID="{F766E3BE-CA0D-4607-80E7-B51225C77B8B}" presName="sibTrans" presStyleCnt="0"/>
      <dgm:spPr/>
    </dgm:pt>
    <dgm:pt modelId="{C3BB0DFB-8DB9-4BCA-B481-4BF4EF383685}" type="pres">
      <dgm:prSet presAssocID="{09428A09-CF0E-4D71-9AE8-46C24F25CC32}" presName="node" presStyleLbl="node1" presStyleIdx="3" presStyleCnt="5" custScaleX="131208" custLinFactNeighborX="2094" custLinFactNeighborY="27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B3889C-9D99-49AD-BA11-9988D5B4B69E}" type="pres">
      <dgm:prSet presAssocID="{3154A678-C0A1-4D45-B2FF-F756AFD47B53}" presName="sibTrans" presStyleCnt="0"/>
      <dgm:spPr/>
    </dgm:pt>
    <dgm:pt modelId="{4CB8FDE8-3B4E-4037-BE26-17AF280AB5B9}" type="pres">
      <dgm:prSet presAssocID="{FD8CD800-E951-4F23-88C8-069C0D9BAED2}" presName="node" presStyleLbl="node1" presStyleIdx="4" presStyleCnt="5" custScaleX="1347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65B410-6475-4DFC-A954-EC7322514227}" type="presOf" srcId="{67B799BA-D4FE-45D6-B30D-9CD320CE4BC2}" destId="{EE71BEFE-9486-4998-A21C-C1A2C5332AC0}" srcOrd="0" destOrd="0" presId="urn:microsoft.com/office/officeart/2005/8/layout/default#1"/>
    <dgm:cxn modelId="{826C289C-C027-4CB5-9739-7173CB2593C0}" srcId="{51FA5075-5362-4EB5-94CA-0B43EECBB165}" destId="{67B799BA-D4FE-45D6-B30D-9CD320CE4BC2}" srcOrd="1" destOrd="0" parTransId="{1942A979-D949-4D6A-8316-37979E4B5C34}" sibTransId="{577C1D85-9EF8-445B-8927-619D445E9760}"/>
    <dgm:cxn modelId="{F566A4DE-E2DB-445E-BD1A-73001518D35F}" srcId="{51FA5075-5362-4EB5-94CA-0B43EECBB165}" destId="{F6D8D57F-029E-4DF8-A1A9-64A7FD15919E}" srcOrd="0" destOrd="0" parTransId="{4DE738DC-81C3-4733-8E16-B762697628FA}" sibTransId="{E5E0EB63-1D49-499E-9AEF-1A24237090C6}"/>
    <dgm:cxn modelId="{3CB1F23B-2451-4F1D-A014-659A4BB8ABBB}" srcId="{51FA5075-5362-4EB5-94CA-0B43EECBB165}" destId="{09428A09-CF0E-4D71-9AE8-46C24F25CC32}" srcOrd="3" destOrd="0" parTransId="{E6B3BF6D-C298-4950-A20E-0935E45A1B7E}" sibTransId="{3154A678-C0A1-4D45-B2FF-F756AFD47B53}"/>
    <dgm:cxn modelId="{138D974E-69A6-4961-8C78-4CB073BF2E05}" srcId="{51FA5075-5362-4EB5-94CA-0B43EECBB165}" destId="{FD8CD800-E951-4F23-88C8-069C0D9BAED2}" srcOrd="4" destOrd="0" parTransId="{393C85FB-E3A2-4967-9C53-A99D4FD612F1}" sibTransId="{12CA75FA-DEEA-4B58-9693-6B9916D78F8C}"/>
    <dgm:cxn modelId="{6B41663E-8E8C-45C4-AAEB-94682BA1B3B6}" type="presOf" srcId="{FD8CD800-E951-4F23-88C8-069C0D9BAED2}" destId="{4CB8FDE8-3B4E-4037-BE26-17AF280AB5B9}" srcOrd="0" destOrd="0" presId="urn:microsoft.com/office/officeart/2005/8/layout/default#1"/>
    <dgm:cxn modelId="{80FC2A5A-1CDE-43E1-A533-7896583D6EDB}" type="presOf" srcId="{F6D8D57F-029E-4DF8-A1A9-64A7FD15919E}" destId="{FB9D4CC0-9455-4234-A26A-C671F509942B}" srcOrd="0" destOrd="0" presId="urn:microsoft.com/office/officeart/2005/8/layout/default#1"/>
    <dgm:cxn modelId="{79DA3E32-A1C8-4CE2-BA97-38ADDF6BECA4}" srcId="{51FA5075-5362-4EB5-94CA-0B43EECBB165}" destId="{ABB575F3-9544-4FF1-8797-7633818E3287}" srcOrd="2" destOrd="0" parTransId="{8AEED9AB-681D-452C-A703-5F6D621CC674}" sibTransId="{F766E3BE-CA0D-4607-80E7-B51225C77B8B}"/>
    <dgm:cxn modelId="{97FCEE08-EAFA-4079-8693-17EA0587AE92}" type="presOf" srcId="{51FA5075-5362-4EB5-94CA-0B43EECBB165}" destId="{57EA50D1-89F2-4CBD-9050-184BBD60043D}" srcOrd="0" destOrd="0" presId="urn:microsoft.com/office/officeart/2005/8/layout/default#1"/>
    <dgm:cxn modelId="{4A2B8921-970A-4C80-AF10-E5B0D63535F0}" type="presOf" srcId="{ABB575F3-9544-4FF1-8797-7633818E3287}" destId="{C550C4AD-C85E-4D68-BB15-94D5095FC309}" srcOrd="0" destOrd="0" presId="urn:microsoft.com/office/officeart/2005/8/layout/default#1"/>
    <dgm:cxn modelId="{2945427D-5241-4F77-842F-0AE6660A023A}" type="presOf" srcId="{09428A09-CF0E-4D71-9AE8-46C24F25CC32}" destId="{C3BB0DFB-8DB9-4BCA-B481-4BF4EF383685}" srcOrd="0" destOrd="0" presId="urn:microsoft.com/office/officeart/2005/8/layout/default#1"/>
    <dgm:cxn modelId="{A4B588DE-51AE-4379-B994-46BB528471FB}" type="presParOf" srcId="{57EA50D1-89F2-4CBD-9050-184BBD60043D}" destId="{FB9D4CC0-9455-4234-A26A-C671F509942B}" srcOrd="0" destOrd="0" presId="urn:microsoft.com/office/officeart/2005/8/layout/default#1"/>
    <dgm:cxn modelId="{03D66B03-D4FC-4AC4-B7AE-99C05DEA115E}" type="presParOf" srcId="{57EA50D1-89F2-4CBD-9050-184BBD60043D}" destId="{F28BB684-A85F-4074-A578-5CF67F4C44C6}" srcOrd="1" destOrd="0" presId="urn:microsoft.com/office/officeart/2005/8/layout/default#1"/>
    <dgm:cxn modelId="{B5BC88A0-9F87-4C4C-B892-8525FD53E661}" type="presParOf" srcId="{57EA50D1-89F2-4CBD-9050-184BBD60043D}" destId="{EE71BEFE-9486-4998-A21C-C1A2C5332AC0}" srcOrd="2" destOrd="0" presId="urn:microsoft.com/office/officeart/2005/8/layout/default#1"/>
    <dgm:cxn modelId="{65BBDF4D-FE26-4F3C-BC4A-E8868D5D793D}" type="presParOf" srcId="{57EA50D1-89F2-4CBD-9050-184BBD60043D}" destId="{687B7D4A-FDD0-4A58-8D9F-AB8D313F1D37}" srcOrd="3" destOrd="0" presId="urn:microsoft.com/office/officeart/2005/8/layout/default#1"/>
    <dgm:cxn modelId="{E4C4DF5A-21E8-4028-92C7-4CA0B7DA08DF}" type="presParOf" srcId="{57EA50D1-89F2-4CBD-9050-184BBD60043D}" destId="{C550C4AD-C85E-4D68-BB15-94D5095FC309}" srcOrd="4" destOrd="0" presId="urn:microsoft.com/office/officeart/2005/8/layout/default#1"/>
    <dgm:cxn modelId="{667E5453-0182-4095-9A80-C45C70830508}" type="presParOf" srcId="{57EA50D1-89F2-4CBD-9050-184BBD60043D}" destId="{763B9B89-4DA8-48C7-A3B0-589BAF0230E2}" srcOrd="5" destOrd="0" presId="urn:microsoft.com/office/officeart/2005/8/layout/default#1"/>
    <dgm:cxn modelId="{3C88B350-D121-408A-B8CF-300520E5D6B5}" type="presParOf" srcId="{57EA50D1-89F2-4CBD-9050-184BBD60043D}" destId="{C3BB0DFB-8DB9-4BCA-B481-4BF4EF383685}" srcOrd="6" destOrd="0" presId="urn:microsoft.com/office/officeart/2005/8/layout/default#1"/>
    <dgm:cxn modelId="{A1E59858-2319-4258-AD2A-038832EFE72E}" type="presParOf" srcId="{57EA50D1-89F2-4CBD-9050-184BBD60043D}" destId="{24B3889C-9D99-49AD-BA11-9988D5B4B69E}" srcOrd="7" destOrd="0" presId="urn:microsoft.com/office/officeart/2005/8/layout/default#1"/>
    <dgm:cxn modelId="{77E9FA92-CAF4-482B-8631-9C490081013C}" type="presParOf" srcId="{57EA50D1-89F2-4CBD-9050-184BBD60043D}" destId="{4CB8FDE8-3B4E-4037-BE26-17AF280AB5B9}" srcOrd="8" destOrd="0" presId="urn:microsoft.com/office/officeart/2005/8/layout/default#1"/>
  </dgm:cxnLst>
  <dgm:bg>
    <a:solidFill>
      <a:schemeClr val="accent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1C2585-F0D1-4798-B03D-2226BB7BB653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BBC82D-A146-40EE-81E4-62424F8A0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122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pera nebo klávesnice doplň výsledky.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C82D-A146-40EE-81E4-62424F8A04F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9416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pera nebo klávesnice doplň výsledky.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C82D-A146-40EE-81E4-62424F8A04F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4498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pera nebo klávesnice doplň výsledky. Neukládej!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C82D-A146-40EE-81E4-62424F8A04F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3909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malé šipky s výsledky k příkladům ve velkých šipkách.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C82D-A146-40EE-81E4-62424F8A04F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1265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pera doplň výsledky.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C82D-A146-40EE-81E4-62424F8A04F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2086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hvězdičky s výsledky k příkladům. Neukládej!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C82D-A146-40EE-81E4-62424F8A04F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2245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pera doplň výsledky.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C82D-A146-40EE-81E4-62424F8A04F2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6450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pera doplň výsledky. Pak odtáhni modré a žluté tvary a porovnej </a:t>
            </a:r>
            <a:r>
              <a:rPr lang="cs-CZ" smtClean="0"/>
              <a:t>si výsledky.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C82D-A146-40EE-81E4-62424F8A04F2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505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5800" y="3284984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VY_32_INOVACE_03</a:t>
            </a:r>
            <a:r>
              <a:rPr lang="cs-CZ" sz="3600" dirty="0" smtClean="0"/>
              <a:t>_ Odčítání do 10</a:t>
            </a:r>
            <a:endParaRPr lang="cs-CZ" sz="3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79276" y="2285583"/>
            <a:ext cx="4522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Matematika a její aplikace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54283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4388" y="1564516"/>
            <a:ext cx="53003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odčítání do 10</a:t>
            </a:r>
          </a:p>
        </p:txBody>
      </p:sp>
    </p:spTree>
    <p:extLst>
      <p:ext uri="{BB962C8B-B14F-4D97-AF65-F5344CB8AC3E}">
        <p14:creationId xmlns:p14="http://schemas.microsoft.com/office/powerpoint/2010/main" val="4995536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827584" y="764704"/>
            <a:ext cx="1656184" cy="1152128"/>
          </a:xfrm>
          <a:prstGeom prst="cloudCallout">
            <a:avLst>
              <a:gd name="adj1" fmla="val -18361"/>
              <a:gd name="adj2" fmla="val 317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5 - 5 =</a:t>
            </a:r>
            <a:endParaRPr lang="cs-CZ" dirty="0"/>
          </a:p>
        </p:txBody>
      </p:sp>
      <p:sp>
        <p:nvSpPr>
          <p:cNvPr id="3" name="Obláček 2"/>
          <p:cNvSpPr/>
          <p:nvPr/>
        </p:nvSpPr>
        <p:spPr>
          <a:xfrm>
            <a:off x="2788712" y="2645296"/>
            <a:ext cx="1656184" cy="1152128"/>
          </a:xfrm>
          <a:prstGeom prst="cloudCallout">
            <a:avLst>
              <a:gd name="adj1" fmla="val -15889"/>
              <a:gd name="adj2" fmla="val 210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3 - 3 =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3059832" y="4941168"/>
            <a:ext cx="1656184" cy="1152128"/>
          </a:xfrm>
          <a:prstGeom prst="cloudCallout">
            <a:avLst>
              <a:gd name="adj1" fmla="val -13417"/>
              <a:gd name="adj2" fmla="val 222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6 - 4 =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4860032" y="1397384"/>
            <a:ext cx="1656184" cy="1152128"/>
          </a:xfrm>
          <a:prstGeom prst="cloudCallout">
            <a:avLst>
              <a:gd name="adj1" fmla="val -13417"/>
              <a:gd name="adj2" fmla="val 245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8 - 2 =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6732240" y="2645296"/>
            <a:ext cx="1656184" cy="1152128"/>
          </a:xfrm>
          <a:prstGeom prst="cloudCallout">
            <a:avLst>
              <a:gd name="adj1" fmla="val -17537"/>
              <a:gd name="adj2" fmla="val 198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2 - 1 =</a:t>
            </a:r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>
            <a:off x="5020295" y="3933056"/>
            <a:ext cx="1656184" cy="1152128"/>
          </a:xfrm>
          <a:prstGeom prst="cloudCallout">
            <a:avLst>
              <a:gd name="adj1" fmla="val -15065"/>
              <a:gd name="adj2" fmla="val 210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1 - 1 =</a:t>
            </a:r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>
            <a:off x="7101002" y="4941168"/>
            <a:ext cx="1656184" cy="1152128"/>
          </a:xfrm>
          <a:prstGeom prst="cloudCallout">
            <a:avLst>
              <a:gd name="adj1" fmla="val -17537"/>
              <a:gd name="adj2" fmla="val 198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2 - 2 =</a:t>
            </a:r>
            <a:endParaRPr lang="cs-CZ" dirty="0"/>
          </a:p>
        </p:txBody>
      </p:sp>
      <p:sp>
        <p:nvSpPr>
          <p:cNvPr id="9" name="Obláček 8"/>
          <p:cNvSpPr/>
          <p:nvPr/>
        </p:nvSpPr>
        <p:spPr>
          <a:xfrm>
            <a:off x="331463" y="5301208"/>
            <a:ext cx="1656184" cy="1152128"/>
          </a:xfrm>
          <a:prstGeom prst="cloudCallout">
            <a:avLst>
              <a:gd name="adj1" fmla="val -14241"/>
              <a:gd name="adj2" fmla="val 245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6 - 2 =</a:t>
            </a:r>
            <a:endParaRPr lang="cs-CZ" dirty="0"/>
          </a:p>
        </p:txBody>
      </p:sp>
      <p:sp>
        <p:nvSpPr>
          <p:cNvPr id="10" name="Obláček 9"/>
          <p:cNvSpPr/>
          <p:nvPr/>
        </p:nvSpPr>
        <p:spPr>
          <a:xfrm>
            <a:off x="7092280" y="417115"/>
            <a:ext cx="1656184" cy="1152128"/>
          </a:xfrm>
          <a:prstGeom prst="cloudCallout">
            <a:avLst>
              <a:gd name="adj1" fmla="val -19185"/>
              <a:gd name="adj2" fmla="val 245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4 - 3 =</a:t>
            </a:r>
            <a:endParaRPr lang="cs-CZ" dirty="0"/>
          </a:p>
        </p:txBody>
      </p:sp>
      <p:sp>
        <p:nvSpPr>
          <p:cNvPr id="11" name="Obláček 10"/>
          <p:cNvSpPr/>
          <p:nvPr/>
        </p:nvSpPr>
        <p:spPr>
          <a:xfrm>
            <a:off x="331463" y="3221360"/>
            <a:ext cx="1656184" cy="1152128"/>
          </a:xfrm>
          <a:prstGeom prst="cloudCallout">
            <a:avLst>
              <a:gd name="adj1" fmla="val -15889"/>
              <a:gd name="adj2" fmla="val 269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4 - 4 =</a:t>
            </a:r>
            <a:endParaRPr lang="cs-CZ" dirty="0"/>
          </a:p>
        </p:txBody>
      </p:sp>
      <p:sp>
        <p:nvSpPr>
          <p:cNvPr id="12" name="Slunce 11"/>
          <p:cNvSpPr/>
          <p:nvPr/>
        </p:nvSpPr>
        <p:spPr>
          <a:xfrm>
            <a:off x="2915816" y="417114"/>
            <a:ext cx="1800200" cy="200377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942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331640" y="836712"/>
            <a:ext cx="1512168" cy="93610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8 - 6 =</a:t>
            </a:r>
            <a:endParaRPr lang="cs-CZ" dirty="0"/>
          </a:p>
        </p:txBody>
      </p:sp>
      <p:sp>
        <p:nvSpPr>
          <p:cNvPr id="3" name="Rámeček 2"/>
          <p:cNvSpPr/>
          <p:nvPr/>
        </p:nvSpPr>
        <p:spPr>
          <a:xfrm>
            <a:off x="3779912" y="1916832"/>
            <a:ext cx="1656184" cy="720080"/>
          </a:xfrm>
          <a:prstGeom prst="fram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 – 3 =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Plaketa 3"/>
          <p:cNvSpPr/>
          <p:nvPr/>
        </p:nvSpPr>
        <p:spPr>
          <a:xfrm>
            <a:off x="6516216" y="980728"/>
            <a:ext cx="1368152" cy="648072"/>
          </a:xfrm>
          <a:prstGeom prst="plaqu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7 - 2 =</a:t>
            </a:r>
            <a:endParaRPr lang="cs-CZ" dirty="0"/>
          </a:p>
        </p:txBody>
      </p:sp>
      <p:sp>
        <p:nvSpPr>
          <p:cNvPr id="5" name="Srdce 4"/>
          <p:cNvSpPr/>
          <p:nvPr/>
        </p:nvSpPr>
        <p:spPr>
          <a:xfrm>
            <a:off x="1691680" y="2996952"/>
            <a:ext cx="1296144" cy="100811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 + 9 =</a:t>
            </a:r>
            <a:endParaRPr lang="cs-CZ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436096" y="3861048"/>
            <a:ext cx="1368152" cy="576064"/>
          </a:xfrm>
          <a:prstGeom prst="flowChartAlternate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6 - 3 =</a:t>
            </a:r>
            <a:endParaRPr lang="cs-CZ" dirty="0"/>
          </a:p>
        </p:txBody>
      </p:sp>
      <p:sp>
        <p:nvSpPr>
          <p:cNvPr id="7" name="Vývojový diagram: rozhodnutí 6"/>
          <p:cNvSpPr/>
          <p:nvPr/>
        </p:nvSpPr>
        <p:spPr>
          <a:xfrm>
            <a:off x="2987824" y="4581128"/>
            <a:ext cx="1620180" cy="864096"/>
          </a:xfrm>
          <a:prstGeom prst="flowChartDecision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6 - 5 =</a:t>
            </a:r>
            <a:endParaRPr lang="cs-CZ" dirty="0"/>
          </a:p>
        </p:txBody>
      </p:sp>
      <p:sp>
        <p:nvSpPr>
          <p:cNvPr id="8" name="Vývojový diagram: ruční vstup 7"/>
          <p:cNvSpPr/>
          <p:nvPr/>
        </p:nvSpPr>
        <p:spPr>
          <a:xfrm>
            <a:off x="6372200" y="5445224"/>
            <a:ext cx="1224136" cy="648072"/>
          </a:xfrm>
          <a:prstGeom prst="flowChartManualInpu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– 2 =</a:t>
            </a:r>
            <a:endParaRPr lang="cs-CZ" dirty="0"/>
          </a:p>
        </p:txBody>
      </p:sp>
      <p:sp>
        <p:nvSpPr>
          <p:cNvPr id="9" name="Vývojový diagram: ruční operace 8"/>
          <p:cNvSpPr/>
          <p:nvPr/>
        </p:nvSpPr>
        <p:spPr>
          <a:xfrm>
            <a:off x="899592" y="4797152"/>
            <a:ext cx="1512168" cy="648072"/>
          </a:xfrm>
          <a:prstGeom prst="flowChartManualOpera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7 - 2 =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Výbuch 1 9"/>
          <p:cNvSpPr/>
          <p:nvPr/>
        </p:nvSpPr>
        <p:spPr>
          <a:xfrm>
            <a:off x="6660232" y="2636912"/>
            <a:ext cx="1512168" cy="1080120"/>
          </a:xfrm>
          <a:prstGeom prst="irregularSeal1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9 - 1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45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6cípá hvězda 1"/>
          <p:cNvSpPr/>
          <p:nvPr/>
        </p:nvSpPr>
        <p:spPr>
          <a:xfrm>
            <a:off x="556320" y="476672"/>
            <a:ext cx="1440160" cy="1584176"/>
          </a:xfrm>
          <a:prstGeom prst="star6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8 -  1 =</a:t>
            </a:r>
            <a:endParaRPr lang="cs-CZ" dirty="0"/>
          </a:p>
        </p:txBody>
      </p:sp>
      <p:sp>
        <p:nvSpPr>
          <p:cNvPr id="4" name="6cípá hvězda 3"/>
          <p:cNvSpPr/>
          <p:nvPr/>
        </p:nvSpPr>
        <p:spPr>
          <a:xfrm>
            <a:off x="2843808" y="1685738"/>
            <a:ext cx="1440160" cy="1584176"/>
          </a:xfrm>
          <a:prstGeom prst="star6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7 - 4 =</a:t>
            </a:r>
            <a:endParaRPr lang="cs-CZ" dirty="0"/>
          </a:p>
        </p:txBody>
      </p:sp>
      <p:sp>
        <p:nvSpPr>
          <p:cNvPr id="5" name="6cípá hvězda 4"/>
          <p:cNvSpPr/>
          <p:nvPr/>
        </p:nvSpPr>
        <p:spPr>
          <a:xfrm>
            <a:off x="4283968" y="306606"/>
            <a:ext cx="1440160" cy="1584176"/>
          </a:xfrm>
          <a:prstGeom prst="star6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9 - 3 =</a:t>
            </a:r>
            <a:endParaRPr lang="cs-CZ" dirty="0"/>
          </a:p>
        </p:txBody>
      </p:sp>
      <p:sp>
        <p:nvSpPr>
          <p:cNvPr id="6" name="6cípá hvězda 5"/>
          <p:cNvSpPr/>
          <p:nvPr/>
        </p:nvSpPr>
        <p:spPr>
          <a:xfrm>
            <a:off x="1276400" y="2950096"/>
            <a:ext cx="1440160" cy="1584176"/>
          </a:xfrm>
          <a:prstGeom prst="star6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– 6 =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6372200" y="2348880"/>
            <a:ext cx="1440160" cy="1584176"/>
          </a:xfrm>
          <a:prstGeom prst="star6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– 2 =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6516216" y="4900392"/>
            <a:ext cx="1440160" cy="1584176"/>
          </a:xfrm>
          <a:prstGeom prst="star6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 – 7 =</a:t>
            </a:r>
            <a:endParaRPr lang="cs-CZ" dirty="0"/>
          </a:p>
        </p:txBody>
      </p:sp>
      <p:sp>
        <p:nvSpPr>
          <p:cNvPr id="9" name="6cípá hvězda 8"/>
          <p:cNvSpPr/>
          <p:nvPr/>
        </p:nvSpPr>
        <p:spPr>
          <a:xfrm>
            <a:off x="3923928" y="3909821"/>
            <a:ext cx="1440160" cy="1584176"/>
          </a:xfrm>
          <a:prstGeom prst="star6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– 3 =</a:t>
            </a:r>
            <a:endParaRPr lang="cs-CZ" dirty="0"/>
          </a:p>
        </p:txBody>
      </p:sp>
      <p:sp>
        <p:nvSpPr>
          <p:cNvPr id="10" name="6cípá hvězda 9"/>
          <p:cNvSpPr/>
          <p:nvPr/>
        </p:nvSpPr>
        <p:spPr>
          <a:xfrm>
            <a:off x="403920" y="4869160"/>
            <a:ext cx="1440160" cy="1584176"/>
          </a:xfrm>
          <a:prstGeom prst="star6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10 - 0 =</a:t>
            </a:r>
            <a:endParaRPr lang="cs-CZ" dirty="0"/>
          </a:p>
        </p:txBody>
      </p:sp>
      <p:sp>
        <p:nvSpPr>
          <p:cNvPr id="11" name="6cípá hvězda 10"/>
          <p:cNvSpPr/>
          <p:nvPr/>
        </p:nvSpPr>
        <p:spPr>
          <a:xfrm>
            <a:off x="7395120" y="45506"/>
            <a:ext cx="1440160" cy="1584176"/>
          </a:xfrm>
          <a:prstGeom prst="star6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 + 6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7441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>
            <a:off x="565563" y="66328"/>
            <a:ext cx="2304256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8 -  2 =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514865" y="1124744"/>
            <a:ext cx="2304256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– 4  =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39552" y="2204864"/>
            <a:ext cx="2304256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 – 4 =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558667" y="3284984"/>
            <a:ext cx="2304256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– 2 =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539552" y="4437112"/>
            <a:ext cx="2304256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10 - 7 =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558667" y="5445224"/>
            <a:ext cx="2304256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 – 5 =</a:t>
            </a:r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>
            <a:off x="8197552" y="1988840"/>
            <a:ext cx="86409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8197552" y="2420888"/>
            <a:ext cx="86409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0" name="Šipka doleva 9"/>
          <p:cNvSpPr/>
          <p:nvPr/>
        </p:nvSpPr>
        <p:spPr>
          <a:xfrm>
            <a:off x="8197552" y="2852936"/>
            <a:ext cx="86409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1" name="Šipka doleva 10"/>
          <p:cNvSpPr/>
          <p:nvPr/>
        </p:nvSpPr>
        <p:spPr>
          <a:xfrm>
            <a:off x="8197552" y="3284984"/>
            <a:ext cx="86409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2" name="Šipka doleva 11"/>
          <p:cNvSpPr/>
          <p:nvPr/>
        </p:nvSpPr>
        <p:spPr>
          <a:xfrm>
            <a:off x="8197552" y="3717032"/>
            <a:ext cx="86409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3" name="Šipka doleva 12"/>
          <p:cNvSpPr/>
          <p:nvPr/>
        </p:nvSpPr>
        <p:spPr>
          <a:xfrm>
            <a:off x="8197552" y="4149080"/>
            <a:ext cx="86409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403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4373361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50454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25882" y="2967335"/>
            <a:ext cx="2092239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6 - 2 =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5 - 2 =</a:t>
            </a:r>
          </a:p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4 - 3 =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– 0 =</a:t>
            </a: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1082480" y="1144278"/>
            <a:ext cx="792088" cy="79208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5" name="7cípá hvězda 4"/>
          <p:cNvSpPr/>
          <p:nvPr/>
        </p:nvSpPr>
        <p:spPr>
          <a:xfrm>
            <a:off x="1115616" y="4005064"/>
            <a:ext cx="792088" cy="79208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7cípá hvězda 5"/>
          <p:cNvSpPr/>
          <p:nvPr/>
        </p:nvSpPr>
        <p:spPr>
          <a:xfrm>
            <a:off x="4355976" y="1033500"/>
            <a:ext cx="792088" cy="79208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7cípá hvězda 6"/>
          <p:cNvSpPr/>
          <p:nvPr/>
        </p:nvSpPr>
        <p:spPr>
          <a:xfrm>
            <a:off x="7308304" y="1429544"/>
            <a:ext cx="792088" cy="79208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35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0092" y="692696"/>
            <a:ext cx="2228495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4 - 4 =</a:t>
            </a:r>
          </a:p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9 - 6 =</a:t>
            </a:r>
          </a:p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8 - 2 = </a:t>
            </a:r>
          </a:p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0 - 0 =</a:t>
            </a:r>
          </a:p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5 – 3 =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355976" y="2967335"/>
            <a:ext cx="4190702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8 – 5 = </a:t>
            </a:r>
          </a:p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4 - 1 =</a:t>
            </a:r>
          </a:p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3 - 3 =</a:t>
            </a:r>
          </a:p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6 - 4 =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  <a:p>
            <a:pPr algn="ctr"/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79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7" name="Srdce 6"/>
          <p:cNvSpPr/>
          <p:nvPr/>
        </p:nvSpPr>
        <p:spPr>
          <a:xfrm>
            <a:off x="6660232" y="548680"/>
            <a:ext cx="864096" cy="1008112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1547664" y="5149717"/>
            <a:ext cx="864096" cy="1008112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369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00664"/>
            <a:ext cx="261161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9 - 7 =         2</a:t>
            </a:r>
          </a:p>
          <a:p>
            <a:r>
              <a:rPr lang="cs-CZ" sz="3600" dirty="0" smtClean="0"/>
              <a:t>8 - 2 =         6</a:t>
            </a:r>
          </a:p>
          <a:p>
            <a:r>
              <a:rPr lang="cs-CZ" sz="3600" dirty="0" smtClean="0"/>
              <a:t>7 - 3 =         4</a:t>
            </a:r>
          </a:p>
          <a:p>
            <a:r>
              <a:rPr lang="cs-CZ" sz="3600" dirty="0" smtClean="0"/>
              <a:t>8 - 1 =         7</a:t>
            </a:r>
          </a:p>
          <a:p>
            <a:r>
              <a:rPr lang="cs-CZ" sz="3600" dirty="0" smtClean="0"/>
              <a:t>4 - 4 =         0</a:t>
            </a:r>
          </a:p>
          <a:p>
            <a:r>
              <a:rPr lang="cs-CZ" sz="3600" dirty="0" smtClean="0"/>
              <a:t>9 - 3 =         6</a:t>
            </a:r>
          </a:p>
          <a:p>
            <a:r>
              <a:rPr lang="cs-CZ" sz="3600" dirty="0" smtClean="0"/>
              <a:t>3 - 3 =         0 </a:t>
            </a:r>
          </a:p>
          <a:p>
            <a:r>
              <a:rPr lang="cs-CZ" sz="3600" dirty="0" smtClean="0"/>
              <a:t>5 - 2 =         3 </a:t>
            </a:r>
          </a:p>
          <a:p>
            <a:r>
              <a:rPr lang="cs-CZ" sz="3600" dirty="0" smtClean="0"/>
              <a:t>5 - 4 =         1 </a:t>
            </a:r>
          </a:p>
          <a:p>
            <a:r>
              <a:rPr lang="cs-CZ" sz="3600" dirty="0" smtClean="0"/>
              <a:t>9 - 2 =         7 </a:t>
            </a:r>
            <a:endParaRPr lang="cs-CZ" sz="3600" dirty="0"/>
          </a:p>
        </p:txBody>
      </p:sp>
      <p:sp>
        <p:nvSpPr>
          <p:cNvPr id="4" name="Plaketa 3"/>
          <p:cNvSpPr/>
          <p:nvPr/>
        </p:nvSpPr>
        <p:spPr>
          <a:xfrm>
            <a:off x="2552092" y="895502"/>
            <a:ext cx="576064" cy="288032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laketa 4"/>
          <p:cNvSpPr/>
          <p:nvPr/>
        </p:nvSpPr>
        <p:spPr>
          <a:xfrm>
            <a:off x="2578352" y="1457266"/>
            <a:ext cx="576064" cy="360040"/>
          </a:xfrm>
          <a:prstGeom prst="plaqu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laketa 5"/>
          <p:cNvSpPr/>
          <p:nvPr/>
        </p:nvSpPr>
        <p:spPr>
          <a:xfrm>
            <a:off x="2520848" y="1988840"/>
            <a:ext cx="576064" cy="360040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aketa 7"/>
          <p:cNvSpPr/>
          <p:nvPr/>
        </p:nvSpPr>
        <p:spPr>
          <a:xfrm>
            <a:off x="2552092" y="2489681"/>
            <a:ext cx="576064" cy="288032"/>
          </a:xfrm>
          <a:prstGeom prst="plaqu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aketa 8"/>
          <p:cNvSpPr/>
          <p:nvPr/>
        </p:nvSpPr>
        <p:spPr>
          <a:xfrm>
            <a:off x="2578352" y="3068960"/>
            <a:ext cx="576064" cy="288032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aketa 9"/>
          <p:cNvSpPr/>
          <p:nvPr/>
        </p:nvSpPr>
        <p:spPr>
          <a:xfrm>
            <a:off x="2547108" y="3546854"/>
            <a:ext cx="576064" cy="360040"/>
          </a:xfrm>
          <a:prstGeom prst="plaqu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aketa 11"/>
          <p:cNvSpPr/>
          <p:nvPr/>
        </p:nvSpPr>
        <p:spPr>
          <a:xfrm>
            <a:off x="2552092" y="4110896"/>
            <a:ext cx="576064" cy="360040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aketa 12"/>
          <p:cNvSpPr/>
          <p:nvPr/>
        </p:nvSpPr>
        <p:spPr>
          <a:xfrm>
            <a:off x="2552092" y="4694758"/>
            <a:ext cx="576064" cy="288032"/>
          </a:xfrm>
          <a:prstGeom prst="plaqu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laketa 13"/>
          <p:cNvSpPr/>
          <p:nvPr/>
        </p:nvSpPr>
        <p:spPr>
          <a:xfrm>
            <a:off x="2520848" y="5229200"/>
            <a:ext cx="576064" cy="360040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laketa 14"/>
          <p:cNvSpPr/>
          <p:nvPr/>
        </p:nvSpPr>
        <p:spPr>
          <a:xfrm>
            <a:off x="2578352" y="5792915"/>
            <a:ext cx="576064" cy="360040"/>
          </a:xfrm>
          <a:prstGeom prst="plaqu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6876256" y="404664"/>
            <a:ext cx="1368152" cy="1584176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3951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14433523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415</Words>
  <Application>Microsoft Office PowerPoint</Application>
  <PresentationFormat>Předvádění na obrazovce (4:3)</PresentationFormat>
  <Paragraphs>103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VLASTNIK</cp:lastModifiedBy>
  <cp:revision>26</cp:revision>
  <dcterms:modified xsi:type="dcterms:W3CDTF">2013-03-27T09:20:44Z</dcterms:modified>
</cp:coreProperties>
</file>