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48210E-CF5A-427E-9BB6-090130E457D7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EFD7B5-3CED-46AF-A0A6-7948558DC5FC}">
      <dgm:prSet phldrT="[Text]"/>
      <dgm:spPr/>
      <dgm:t>
        <a:bodyPr/>
        <a:lstStyle/>
        <a:p>
          <a:r>
            <a:rPr lang="cs-CZ" dirty="0" smtClean="0"/>
            <a:t>__ + 0=</a:t>
          </a:r>
          <a:endParaRPr lang="cs-CZ" dirty="0"/>
        </a:p>
      </dgm:t>
    </dgm:pt>
    <dgm:pt modelId="{6CFE0F6B-D99B-46D7-BAA0-50B33C2AF489}" type="parTrans" cxnId="{B1F64F01-FB9A-4F1B-90C3-B29042CC64F3}">
      <dgm:prSet/>
      <dgm:spPr/>
      <dgm:t>
        <a:bodyPr/>
        <a:lstStyle/>
        <a:p>
          <a:endParaRPr lang="cs-CZ"/>
        </a:p>
      </dgm:t>
    </dgm:pt>
    <dgm:pt modelId="{8FB6F9E0-9F07-4B44-9194-0AA9B094C7AB}" type="sibTrans" cxnId="{B1F64F01-FB9A-4F1B-90C3-B29042CC64F3}">
      <dgm:prSet/>
      <dgm:spPr/>
      <dgm:t>
        <a:bodyPr/>
        <a:lstStyle/>
        <a:p>
          <a:endParaRPr lang="cs-CZ"/>
        </a:p>
      </dgm:t>
    </dgm:pt>
    <dgm:pt modelId="{EE1BFF5F-214F-45B9-B875-9EE9380DB954}">
      <dgm:prSet phldrT="[Text]"/>
      <dgm:spPr/>
      <dgm:t>
        <a:bodyPr/>
        <a:lstStyle/>
        <a:p>
          <a:r>
            <a:rPr lang="cs-CZ" dirty="0" smtClean="0"/>
            <a:t>4 + 4=</a:t>
          </a:r>
          <a:endParaRPr lang="cs-CZ" dirty="0"/>
        </a:p>
      </dgm:t>
    </dgm:pt>
    <dgm:pt modelId="{5034C6D1-EF67-424E-B719-CC235366DA4E}" type="parTrans" cxnId="{AB3A50F8-8E47-4FEE-BE6F-7ABFE0872CAE}">
      <dgm:prSet/>
      <dgm:spPr/>
      <dgm:t>
        <a:bodyPr/>
        <a:lstStyle/>
        <a:p>
          <a:endParaRPr lang="cs-CZ"/>
        </a:p>
      </dgm:t>
    </dgm:pt>
    <dgm:pt modelId="{FD51B818-0D86-4A43-BFF5-1A67D3A0CA72}" type="sibTrans" cxnId="{AB3A50F8-8E47-4FEE-BE6F-7ABFE0872CAE}">
      <dgm:prSet/>
      <dgm:spPr/>
      <dgm:t>
        <a:bodyPr/>
        <a:lstStyle/>
        <a:p>
          <a:endParaRPr lang="cs-CZ"/>
        </a:p>
      </dgm:t>
    </dgm:pt>
    <dgm:pt modelId="{5F1BE4A3-C949-42FA-90DF-A685C8BDD96C}">
      <dgm:prSet phldrT="[Text]"/>
      <dgm:spPr/>
      <dgm:t>
        <a:bodyPr/>
        <a:lstStyle/>
        <a:p>
          <a:r>
            <a:rPr lang="cs-CZ" dirty="0" smtClean="0"/>
            <a:t>__ + 1=</a:t>
          </a:r>
          <a:endParaRPr lang="cs-CZ" dirty="0"/>
        </a:p>
      </dgm:t>
    </dgm:pt>
    <dgm:pt modelId="{9C9D49CB-EB0A-4647-8A6F-823B54F06321}" type="parTrans" cxnId="{C1BF1AC5-423E-4BA4-9D80-320A71E8E893}">
      <dgm:prSet/>
      <dgm:spPr/>
      <dgm:t>
        <a:bodyPr/>
        <a:lstStyle/>
        <a:p>
          <a:endParaRPr lang="cs-CZ"/>
        </a:p>
      </dgm:t>
    </dgm:pt>
    <dgm:pt modelId="{02B24305-C9F8-413C-8BE7-789026EBCBEB}" type="sibTrans" cxnId="{C1BF1AC5-423E-4BA4-9D80-320A71E8E893}">
      <dgm:prSet/>
      <dgm:spPr/>
      <dgm:t>
        <a:bodyPr/>
        <a:lstStyle/>
        <a:p>
          <a:endParaRPr lang="cs-CZ"/>
        </a:p>
      </dgm:t>
    </dgm:pt>
    <dgm:pt modelId="{02A1FA00-E34C-42FC-A9E7-66F7DB0B5E59}">
      <dgm:prSet phldrT="[Text]"/>
      <dgm:spPr/>
      <dgm:t>
        <a:bodyPr/>
        <a:lstStyle/>
        <a:p>
          <a:r>
            <a:rPr lang="cs-CZ" dirty="0" smtClean="0"/>
            <a:t>__ + 5=9</a:t>
          </a:r>
          <a:endParaRPr lang="cs-CZ" dirty="0"/>
        </a:p>
      </dgm:t>
    </dgm:pt>
    <dgm:pt modelId="{DBBF8465-1041-4D91-A352-F093099ECF14}" type="parTrans" cxnId="{86CD067B-23DC-438F-B261-5CC69E211AA8}">
      <dgm:prSet/>
      <dgm:spPr/>
      <dgm:t>
        <a:bodyPr/>
        <a:lstStyle/>
        <a:p>
          <a:endParaRPr lang="cs-CZ"/>
        </a:p>
      </dgm:t>
    </dgm:pt>
    <dgm:pt modelId="{982276F3-F2F9-41A5-A7F3-72078F3C9327}" type="sibTrans" cxnId="{86CD067B-23DC-438F-B261-5CC69E211AA8}">
      <dgm:prSet/>
      <dgm:spPr/>
      <dgm:t>
        <a:bodyPr/>
        <a:lstStyle/>
        <a:p>
          <a:endParaRPr lang="cs-CZ"/>
        </a:p>
      </dgm:t>
    </dgm:pt>
    <dgm:pt modelId="{6C937CB1-4F2C-46FD-AF8C-514FF5165180}">
      <dgm:prSet phldrT="[Text]"/>
      <dgm:spPr/>
      <dgm:t>
        <a:bodyPr/>
        <a:lstStyle/>
        <a:p>
          <a:r>
            <a:rPr lang="cs-CZ" dirty="0" smtClean="0"/>
            <a:t>_ + 2=__</a:t>
          </a:r>
          <a:endParaRPr lang="cs-CZ" dirty="0"/>
        </a:p>
      </dgm:t>
    </dgm:pt>
    <dgm:pt modelId="{993C5A35-C3D0-466A-8DD3-7A38A252EEB3}" type="parTrans" cxnId="{E52C9B85-9EAC-4354-B2C6-E01D3DE6AFE4}">
      <dgm:prSet/>
      <dgm:spPr/>
      <dgm:t>
        <a:bodyPr/>
        <a:lstStyle/>
        <a:p>
          <a:endParaRPr lang="cs-CZ"/>
        </a:p>
      </dgm:t>
    </dgm:pt>
    <dgm:pt modelId="{566FD9D6-2443-45FD-BF9E-7DD074DE2183}" type="sibTrans" cxnId="{E52C9B85-9EAC-4354-B2C6-E01D3DE6AFE4}">
      <dgm:prSet/>
      <dgm:spPr/>
      <dgm:t>
        <a:bodyPr/>
        <a:lstStyle/>
        <a:p>
          <a:endParaRPr lang="cs-CZ"/>
        </a:p>
      </dgm:t>
    </dgm:pt>
    <dgm:pt modelId="{6FBDDEFE-0561-4869-B0F4-92D6E3A69271}">
      <dgm:prSet phldrT="[Text]"/>
      <dgm:spPr/>
      <dgm:t>
        <a:bodyPr/>
        <a:lstStyle/>
        <a:p>
          <a:r>
            <a:rPr lang="cs-CZ" dirty="0" smtClean="0"/>
            <a:t>__ – 7=2</a:t>
          </a:r>
          <a:endParaRPr lang="cs-CZ" dirty="0"/>
        </a:p>
      </dgm:t>
    </dgm:pt>
    <dgm:pt modelId="{0D179D5B-7F41-4CB0-853D-39C0DA0B13C0}" type="parTrans" cxnId="{56C191DB-B88B-4796-90BF-CBF71526E9F2}">
      <dgm:prSet/>
      <dgm:spPr/>
      <dgm:t>
        <a:bodyPr/>
        <a:lstStyle/>
        <a:p>
          <a:endParaRPr lang="cs-CZ"/>
        </a:p>
      </dgm:t>
    </dgm:pt>
    <dgm:pt modelId="{17FFF8E0-15E6-453A-ABA8-712421D220B0}" type="sibTrans" cxnId="{56C191DB-B88B-4796-90BF-CBF71526E9F2}">
      <dgm:prSet/>
      <dgm:spPr/>
      <dgm:t>
        <a:bodyPr/>
        <a:lstStyle/>
        <a:p>
          <a:endParaRPr lang="cs-CZ"/>
        </a:p>
      </dgm:t>
    </dgm:pt>
    <dgm:pt modelId="{6D4BC476-23FC-4725-AB75-902E72E043B7}">
      <dgm:prSet phldrT="[Text]"/>
      <dgm:spPr/>
      <dgm:t>
        <a:bodyPr/>
        <a:lstStyle/>
        <a:p>
          <a:r>
            <a:rPr lang="cs-CZ" dirty="0" smtClean="0"/>
            <a:t>__ - 5=2</a:t>
          </a:r>
          <a:endParaRPr lang="cs-CZ" dirty="0"/>
        </a:p>
      </dgm:t>
    </dgm:pt>
    <dgm:pt modelId="{42C7E593-8E3F-4C17-A538-8FC48C9C1029}" type="parTrans" cxnId="{C3B55AF1-0A40-4FFD-B1DC-890A5AC064A5}">
      <dgm:prSet/>
      <dgm:spPr/>
      <dgm:t>
        <a:bodyPr/>
        <a:lstStyle/>
        <a:p>
          <a:endParaRPr lang="cs-CZ"/>
        </a:p>
      </dgm:t>
    </dgm:pt>
    <dgm:pt modelId="{7B5D9480-0886-4386-B07B-CA2D1E76E227}" type="sibTrans" cxnId="{C3B55AF1-0A40-4FFD-B1DC-890A5AC064A5}">
      <dgm:prSet/>
      <dgm:spPr/>
      <dgm:t>
        <a:bodyPr/>
        <a:lstStyle/>
        <a:p>
          <a:endParaRPr lang="cs-CZ"/>
        </a:p>
      </dgm:t>
    </dgm:pt>
    <dgm:pt modelId="{646ACA0B-77A5-4274-A8E0-E67372684281}">
      <dgm:prSet phldrT="[Text]"/>
      <dgm:spPr/>
      <dgm:t>
        <a:bodyPr/>
        <a:lstStyle/>
        <a:p>
          <a:r>
            <a:rPr lang="cs-CZ" dirty="0" smtClean="0"/>
            <a:t>__- 6=3</a:t>
          </a:r>
          <a:endParaRPr lang="cs-CZ" dirty="0"/>
        </a:p>
      </dgm:t>
    </dgm:pt>
    <dgm:pt modelId="{3F7ECD5C-8EEF-400C-B2EC-8D6C2A0A80A1}" type="parTrans" cxnId="{2E4210F4-5998-4F72-B416-140C66FF7369}">
      <dgm:prSet/>
      <dgm:spPr/>
      <dgm:t>
        <a:bodyPr/>
        <a:lstStyle/>
        <a:p>
          <a:endParaRPr lang="cs-CZ"/>
        </a:p>
      </dgm:t>
    </dgm:pt>
    <dgm:pt modelId="{CFDAA26F-84FD-4C9A-8A2B-50A6B8CAFA66}" type="sibTrans" cxnId="{2E4210F4-5998-4F72-B416-140C66FF7369}">
      <dgm:prSet/>
      <dgm:spPr/>
      <dgm:t>
        <a:bodyPr/>
        <a:lstStyle/>
        <a:p>
          <a:endParaRPr lang="cs-CZ"/>
        </a:p>
      </dgm:t>
    </dgm:pt>
    <dgm:pt modelId="{26F7F6EF-C003-4EA1-8D3E-4BB3E4E9A7DC}">
      <dgm:prSet phldrT="[Text]"/>
      <dgm:spPr/>
      <dgm:t>
        <a:bodyPr/>
        <a:lstStyle/>
        <a:p>
          <a:r>
            <a:rPr lang="cs-CZ" dirty="0" smtClean="0"/>
            <a:t>_ + 4=__</a:t>
          </a:r>
          <a:endParaRPr lang="cs-CZ" dirty="0"/>
        </a:p>
      </dgm:t>
    </dgm:pt>
    <dgm:pt modelId="{19431AEE-94F6-4FAE-8754-A3A65C0DCA29}" type="parTrans" cxnId="{E7EB91EF-65A1-4B7D-853C-F249ED99AF43}">
      <dgm:prSet/>
      <dgm:spPr/>
      <dgm:t>
        <a:bodyPr/>
        <a:lstStyle/>
        <a:p>
          <a:endParaRPr lang="cs-CZ"/>
        </a:p>
      </dgm:t>
    </dgm:pt>
    <dgm:pt modelId="{1A853F78-3BBF-4AAA-9940-B30FF79584FC}" type="sibTrans" cxnId="{E7EB91EF-65A1-4B7D-853C-F249ED99AF43}">
      <dgm:prSet/>
      <dgm:spPr/>
      <dgm:t>
        <a:bodyPr/>
        <a:lstStyle/>
        <a:p>
          <a:endParaRPr lang="cs-CZ"/>
        </a:p>
      </dgm:t>
    </dgm:pt>
    <dgm:pt modelId="{73CF0FF4-49EC-48E8-9351-F118EC40EDFA}" type="pres">
      <dgm:prSet presAssocID="{9B48210E-CF5A-427E-9BB6-090130E457D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314412-9BE8-41D0-BCE8-081628107331}" type="pres">
      <dgm:prSet presAssocID="{9B48210E-CF5A-427E-9BB6-090130E457D7}" presName="tSp" presStyleCnt="0"/>
      <dgm:spPr/>
    </dgm:pt>
    <dgm:pt modelId="{CE8CFEC8-CE97-48DF-9F18-B110C3B4D407}" type="pres">
      <dgm:prSet presAssocID="{9B48210E-CF5A-427E-9BB6-090130E457D7}" presName="bSp" presStyleCnt="0"/>
      <dgm:spPr/>
    </dgm:pt>
    <dgm:pt modelId="{D83307C9-451A-40FB-91A5-78B11F9E3EE8}" type="pres">
      <dgm:prSet presAssocID="{9B48210E-CF5A-427E-9BB6-090130E457D7}" presName="process" presStyleCnt="0"/>
      <dgm:spPr/>
    </dgm:pt>
    <dgm:pt modelId="{226077A8-883D-4A79-9CFE-B5947397840B}" type="pres">
      <dgm:prSet presAssocID="{10EFD7B5-3CED-46AF-A0A6-7948558DC5FC}" presName="composite1" presStyleCnt="0"/>
      <dgm:spPr/>
    </dgm:pt>
    <dgm:pt modelId="{B3F6EBCC-491E-4C72-9954-63ED40991F79}" type="pres">
      <dgm:prSet presAssocID="{10EFD7B5-3CED-46AF-A0A6-7948558DC5FC}" presName="dummyNode1" presStyleLbl="node1" presStyleIdx="0" presStyleCnt="3"/>
      <dgm:spPr/>
    </dgm:pt>
    <dgm:pt modelId="{2BC0394D-1210-44B8-A1ED-08CE1721EE8A}" type="pres">
      <dgm:prSet presAssocID="{10EFD7B5-3CED-46AF-A0A6-7948558DC5FC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E8CA8-D8F2-4A58-88B8-250E9AF8B9AB}" type="pres">
      <dgm:prSet presAssocID="{10EFD7B5-3CED-46AF-A0A6-7948558DC5FC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F1BE67-E82D-460C-BAB1-A04CCCC4B3E2}" type="pres">
      <dgm:prSet presAssocID="{10EFD7B5-3CED-46AF-A0A6-7948558DC5FC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E78CE0-2EC5-478A-8AEB-C0645C849C6B}" type="pres">
      <dgm:prSet presAssocID="{10EFD7B5-3CED-46AF-A0A6-7948558DC5FC}" presName="connSite1" presStyleCnt="0"/>
      <dgm:spPr/>
    </dgm:pt>
    <dgm:pt modelId="{8E555CBB-9FE5-4CB3-AD79-289432B407E2}" type="pres">
      <dgm:prSet presAssocID="{8FB6F9E0-9F07-4B44-9194-0AA9B094C7AB}" presName="Name9" presStyleLbl="sibTrans2D1" presStyleIdx="0" presStyleCnt="2"/>
      <dgm:spPr/>
      <dgm:t>
        <a:bodyPr/>
        <a:lstStyle/>
        <a:p>
          <a:endParaRPr lang="cs-CZ"/>
        </a:p>
      </dgm:t>
    </dgm:pt>
    <dgm:pt modelId="{8C522276-C3A1-4FB6-8F6E-0799FFF4D9DD}" type="pres">
      <dgm:prSet presAssocID="{02A1FA00-E34C-42FC-A9E7-66F7DB0B5E59}" presName="composite2" presStyleCnt="0"/>
      <dgm:spPr/>
    </dgm:pt>
    <dgm:pt modelId="{94EFA16F-DEE2-4CFE-B89C-D4122A96A532}" type="pres">
      <dgm:prSet presAssocID="{02A1FA00-E34C-42FC-A9E7-66F7DB0B5E59}" presName="dummyNode2" presStyleLbl="node1" presStyleIdx="0" presStyleCnt="3"/>
      <dgm:spPr/>
    </dgm:pt>
    <dgm:pt modelId="{4361E21B-B980-4364-94AB-9CC915D94A30}" type="pres">
      <dgm:prSet presAssocID="{02A1FA00-E34C-42FC-A9E7-66F7DB0B5E59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5CB9F-1828-403F-94E4-3AE77918B3DB}" type="pres">
      <dgm:prSet presAssocID="{02A1FA00-E34C-42FC-A9E7-66F7DB0B5E59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2C2A78-C2E2-4B55-9697-7F917348A4AA}" type="pres">
      <dgm:prSet presAssocID="{02A1FA00-E34C-42FC-A9E7-66F7DB0B5E59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67F67-DD4B-4BA3-A889-B98B64F5897E}" type="pres">
      <dgm:prSet presAssocID="{02A1FA00-E34C-42FC-A9E7-66F7DB0B5E59}" presName="connSite2" presStyleCnt="0"/>
      <dgm:spPr/>
    </dgm:pt>
    <dgm:pt modelId="{F5C69275-733E-40A0-AE48-C4D3F6E9507E}" type="pres">
      <dgm:prSet presAssocID="{982276F3-F2F9-41A5-A7F3-72078F3C9327}" presName="Name18" presStyleLbl="sibTrans2D1" presStyleIdx="1" presStyleCnt="2"/>
      <dgm:spPr/>
      <dgm:t>
        <a:bodyPr/>
        <a:lstStyle/>
        <a:p>
          <a:endParaRPr lang="cs-CZ"/>
        </a:p>
      </dgm:t>
    </dgm:pt>
    <dgm:pt modelId="{8D2A026E-1C26-4A81-A1B5-9C8C8786D8C0}" type="pres">
      <dgm:prSet presAssocID="{6D4BC476-23FC-4725-AB75-902E72E043B7}" presName="composite1" presStyleCnt="0"/>
      <dgm:spPr/>
    </dgm:pt>
    <dgm:pt modelId="{8199FA66-546A-4D8F-81B6-489D41E84B85}" type="pres">
      <dgm:prSet presAssocID="{6D4BC476-23FC-4725-AB75-902E72E043B7}" presName="dummyNode1" presStyleLbl="node1" presStyleIdx="1" presStyleCnt="3"/>
      <dgm:spPr/>
    </dgm:pt>
    <dgm:pt modelId="{2CD76667-5B79-44AF-B133-5EE86CEE6DC5}" type="pres">
      <dgm:prSet presAssocID="{6D4BC476-23FC-4725-AB75-902E72E043B7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C32112-EA36-4F2B-8AB8-13320D57FD89}" type="pres">
      <dgm:prSet presAssocID="{6D4BC476-23FC-4725-AB75-902E72E043B7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0F8DDA-D2D1-4EF4-A541-7BE5FC85502E}" type="pres">
      <dgm:prSet presAssocID="{6D4BC476-23FC-4725-AB75-902E72E043B7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0788E-2FE8-4E6D-8BF3-630D7594DAA6}" type="pres">
      <dgm:prSet presAssocID="{6D4BC476-23FC-4725-AB75-902E72E043B7}" presName="connSite1" presStyleCnt="0"/>
      <dgm:spPr/>
    </dgm:pt>
  </dgm:ptLst>
  <dgm:cxnLst>
    <dgm:cxn modelId="{75EB103D-B223-435D-8CD6-94138BFF6D4F}" type="presOf" srcId="{5F1BE4A3-C949-42FA-90DF-A685C8BDD96C}" destId="{2BC0394D-1210-44B8-A1ED-08CE1721EE8A}" srcOrd="0" destOrd="1" presId="urn:microsoft.com/office/officeart/2005/8/layout/hProcess4"/>
    <dgm:cxn modelId="{AB3A50F8-8E47-4FEE-BE6F-7ABFE0872CAE}" srcId="{10EFD7B5-3CED-46AF-A0A6-7948558DC5FC}" destId="{EE1BFF5F-214F-45B9-B875-9EE9380DB954}" srcOrd="0" destOrd="0" parTransId="{5034C6D1-EF67-424E-B719-CC235366DA4E}" sibTransId="{FD51B818-0D86-4A43-BFF5-1A67D3A0CA72}"/>
    <dgm:cxn modelId="{AB6428D6-C5AB-4C36-9E86-EBF516580702}" type="presOf" srcId="{26F7F6EF-C003-4EA1-8D3E-4BB3E4E9A7DC}" destId="{DAC32112-EA36-4F2B-8AB8-13320D57FD89}" srcOrd="1" destOrd="1" presId="urn:microsoft.com/office/officeart/2005/8/layout/hProcess4"/>
    <dgm:cxn modelId="{9EEB8A73-D76B-4AFA-9CE8-D3CC96C44238}" type="presOf" srcId="{10EFD7B5-3CED-46AF-A0A6-7948558DC5FC}" destId="{05F1BE67-E82D-460C-BAB1-A04CCCC4B3E2}" srcOrd="0" destOrd="0" presId="urn:microsoft.com/office/officeart/2005/8/layout/hProcess4"/>
    <dgm:cxn modelId="{67B4B72F-B392-4304-9D0D-C45C97DF22C6}" type="presOf" srcId="{6FBDDEFE-0561-4869-B0F4-92D6E3A69271}" destId="{4361E21B-B980-4364-94AB-9CC915D94A30}" srcOrd="0" destOrd="1" presId="urn:microsoft.com/office/officeart/2005/8/layout/hProcess4"/>
    <dgm:cxn modelId="{C1BF1AC5-423E-4BA4-9D80-320A71E8E893}" srcId="{10EFD7B5-3CED-46AF-A0A6-7948558DC5FC}" destId="{5F1BE4A3-C949-42FA-90DF-A685C8BDD96C}" srcOrd="1" destOrd="0" parTransId="{9C9D49CB-EB0A-4647-8A6F-823B54F06321}" sibTransId="{02B24305-C9F8-413C-8BE7-789026EBCBEB}"/>
    <dgm:cxn modelId="{56C191DB-B88B-4796-90BF-CBF71526E9F2}" srcId="{02A1FA00-E34C-42FC-A9E7-66F7DB0B5E59}" destId="{6FBDDEFE-0561-4869-B0F4-92D6E3A69271}" srcOrd="1" destOrd="0" parTransId="{0D179D5B-7F41-4CB0-853D-39C0DA0B13C0}" sibTransId="{17FFF8E0-15E6-453A-ABA8-712421D220B0}"/>
    <dgm:cxn modelId="{3DA805F1-E692-4639-B6F2-208C8E47996F}" type="presOf" srcId="{646ACA0B-77A5-4274-A8E0-E67372684281}" destId="{2CD76667-5B79-44AF-B133-5EE86CEE6DC5}" srcOrd="0" destOrd="0" presId="urn:microsoft.com/office/officeart/2005/8/layout/hProcess4"/>
    <dgm:cxn modelId="{60CD6862-47EC-4137-904B-9A81AFBA55AC}" type="presOf" srcId="{5F1BE4A3-C949-42FA-90DF-A685C8BDD96C}" destId="{A3AE8CA8-D8F2-4A58-88B8-250E9AF8B9AB}" srcOrd="1" destOrd="1" presId="urn:microsoft.com/office/officeart/2005/8/layout/hProcess4"/>
    <dgm:cxn modelId="{2E4210F4-5998-4F72-B416-140C66FF7369}" srcId="{6D4BC476-23FC-4725-AB75-902E72E043B7}" destId="{646ACA0B-77A5-4274-A8E0-E67372684281}" srcOrd="0" destOrd="0" parTransId="{3F7ECD5C-8EEF-400C-B2EC-8D6C2A0A80A1}" sibTransId="{CFDAA26F-84FD-4C9A-8A2B-50A6B8CAFA66}"/>
    <dgm:cxn modelId="{86CD067B-23DC-438F-B261-5CC69E211AA8}" srcId="{9B48210E-CF5A-427E-9BB6-090130E457D7}" destId="{02A1FA00-E34C-42FC-A9E7-66F7DB0B5E59}" srcOrd="1" destOrd="0" parTransId="{DBBF8465-1041-4D91-A352-F093099ECF14}" sibTransId="{982276F3-F2F9-41A5-A7F3-72078F3C9327}"/>
    <dgm:cxn modelId="{B181BEAA-E1E3-4615-95BE-4584D7C4E8FF}" type="presOf" srcId="{6C937CB1-4F2C-46FD-AF8C-514FF5165180}" destId="{4361E21B-B980-4364-94AB-9CC915D94A30}" srcOrd="0" destOrd="0" presId="urn:microsoft.com/office/officeart/2005/8/layout/hProcess4"/>
    <dgm:cxn modelId="{234769EE-A0CC-4339-8031-C8E69E110798}" type="presOf" srcId="{6D4BC476-23FC-4725-AB75-902E72E043B7}" destId="{800F8DDA-D2D1-4EF4-A541-7BE5FC85502E}" srcOrd="0" destOrd="0" presId="urn:microsoft.com/office/officeart/2005/8/layout/hProcess4"/>
    <dgm:cxn modelId="{2DE5B997-EF64-4A6E-8958-B7AAA6615827}" type="presOf" srcId="{6FBDDEFE-0561-4869-B0F4-92D6E3A69271}" destId="{74B5CB9F-1828-403F-94E4-3AE77918B3DB}" srcOrd="1" destOrd="1" presId="urn:microsoft.com/office/officeart/2005/8/layout/hProcess4"/>
    <dgm:cxn modelId="{730EF1DF-6AF9-4ADF-8891-7422F0B7210C}" type="presOf" srcId="{9B48210E-CF5A-427E-9BB6-090130E457D7}" destId="{73CF0FF4-49EC-48E8-9351-F118EC40EDFA}" srcOrd="0" destOrd="0" presId="urn:microsoft.com/office/officeart/2005/8/layout/hProcess4"/>
    <dgm:cxn modelId="{AA9B3B6B-102F-4715-A783-657725BA90BC}" type="presOf" srcId="{26F7F6EF-C003-4EA1-8D3E-4BB3E4E9A7DC}" destId="{2CD76667-5B79-44AF-B133-5EE86CEE6DC5}" srcOrd="0" destOrd="1" presId="urn:microsoft.com/office/officeart/2005/8/layout/hProcess4"/>
    <dgm:cxn modelId="{E52C9B85-9EAC-4354-B2C6-E01D3DE6AFE4}" srcId="{02A1FA00-E34C-42FC-A9E7-66F7DB0B5E59}" destId="{6C937CB1-4F2C-46FD-AF8C-514FF5165180}" srcOrd="0" destOrd="0" parTransId="{993C5A35-C3D0-466A-8DD3-7A38A252EEB3}" sibTransId="{566FD9D6-2443-45FD-BF9E-7DD074DE2183}"/>
    <dgm:cxn modelId="{BE759D1F-9F8F-48BF-8741-D0F397BFC9EC}" type="presOf" srcId="{646ACA0B-77A5-4274-A8E0-E67372684281}" destId="{DAC32112-EA36-4F2B-8AB8-13320D57FD89}" srcOrd="1" destOrd="0" presId="urn:microsoft.com/office/officeart/2005/8/layout/hProcess4"/>
    <dgm:cxn modelId="{0142F7B1-A931-4265-BE4E-275060F0462C}" type="presOf" srcId="{8FB6F9E0-9F07-4B44-9194-0AA9B094C7AB}" destId="{8E555CBB-9FE5-4CB3-AD79-289432B407E2}" srcOrd="0" destOrd="0" presId="urn:microsoft.com/office/officeart/2005/8/layout/hProcess4"/>
    <dgm:cxn modelId="{5FCC0876-BEF8-45A4-A583-8F73EE731E4D}" type="presOf" srcId="{EE1BFF5F-214F-45B9-B875-9EE9380DB954}" destId="{A3AE8CA8-D8F2-4A58-88B8-250E9AF8B9AB}" srcOrd="1" destOrd="0" presId="urn:microsoft.com/office/officeart/2005/8/layout/hProcess4"/>
    <dgm:cxn modelId="{90C2D30C-AD12-4D8B-A6A0-82F89C7B8AAD}" type="presOf" srcId="{6C937CB1-4F2C-46FD-AF8C-514FF5165180}" destId="{74B5CB9F-1828-403F-94E4-3AE77918B3DB}" srcOrd="1" destOrd="0" presId="urn:microsoft.com/office/officeart/2005/8/layout/hProcess4"/>
    <dgm:cxn modelId="{22FDDDF8-A4C1-4C81-BFC5-E05725D1304C}" type="presOf" srcId="{02A1FA00-E34C-42FC-A9E7-66F7DB0B5E59}" destId="{222C2A78-C2E2-4B55-9697-7F917348A4AA}" srcOrd="0" destOrd="0" presId="urn:microsoft.com/office/officeart/2005/8/layout/hProcess4"/>
    <dgm:cxn modelId="{E7EB91EF-65A1-4B7D-853C-F249ED99AF43}" srcId="{6D4BC476-23FC-4725-AB75-902E72E043B7}" destId="{26F7F6EF-C003-4EA1-8D3E-4BB3E4E9A7DC}" srcOrd="1" destOrd="0" parTransId="{19431AEE-94F6-4FAE-8754-A3A65C0DCA29}" sibTransId="{1A853F78-3BBF-4AAA-9940-B30FF79584FC}"/>
    <dgm:cxn modelId="{B1F64F01-FB9A-4F1B-90C3-B29042CC64F3}" srcId="{9B48210E-CF5A-427E-9BB6-090130E457D7}" destId="{10EFD7B5-3CED-46AF-A0A6-7948558DC5FC}" srcOrd="0" destOrd="0" parTransId="{6CFE0F6B-D99B-46D7-BAA0-50B33C2AF489}" sibTransId="{8FB6F9E0-9F07-4B44-9194-0AA9B094C7AB}"/>
    <dgm:cxn modelId="{C3B55AF1-0A40-4FFD-B1DC-890A5AC064A5}" srcId="{9B48210E-CF5A-427E-9BB6-090130E457D7}" destId="{6D4BC476-23FC-4725-AB75-902E72E043B7}" srcOrd="2" destOrd="0" parTransId="{42C7E593-8E3F-4C17-A538-8FC48C9C1029}" sibTransId="{7B5D9480-0886-4386-B07B-CA2D1E76E227}"/>
    <dgm:cxn modelId="{07EB7682-0E9B-4342-9740-7C5BC53EAC99}" type="presOf" srcId="{EE1BFF5F-214F-45B9-B875-9EE9380DB954}" destId="{2BC0394D-1210-44B8-A1ED-08CE1721EE8A}" srcOrd="0" destOrd="0" presId="urn:microsoft.com/office/officeart/2005/8/layout/hProcess4"/>
    <dgm:cxn modelId="{197769CF-C016-40B9-A6BD-543B73A71BA5}" type="presOf" srcId="{982276F3-F2F9-41A5-A7F3-72078F3C9327}" destId="{F5C69275-733E-40A0-AE48-C4D3F6E9507E}" srcOrd="0" destOrd="0" presId="urn:microsoft.com/office/officeart/2005/8/layout/hProcess4"/>
    <dgm:cxn modelId="{B963C116-0F58-4007-A1EF-7DE9AD72459A}" type="presParOf" srcId="{73CF0FF4-49EC-48E8-9351-F118EC40EDFA}" destId="{F7314412-9BE8-41D0-BCE8-081628107331}" srcOrd="0" destOrd="0" presId="urn:microsoft.com/office/officeart/2005/8/layout/hProcess4"/>
    <dgm:cxn modelId="{6DE87DF5-5E69-4CA9-893C-3C030DEEBBE0}" type="presParOf" srcId="{73CF0FF4-49EC-48E8-9351-F118EC40EDFA}" destId="{CE8CFEC8-CE97-48DF-9F18-B110C3B4D407}" srcOrd="1" destOrd="0" presId="urn:microsoft.com/office/officeart/2005/8/layout/hProcess4"/>
    <dgm:cxn modelId="{AB54C519-464B-4074-BF20-6EAED672E912}" type="presParOf" srcId="{73CF0FF4-49EC-48E8-9351-F118EC40EDFA}" destId="{D83307C9-451A-40FB-91A5-78B11F9E3EE8}" srcOrd="2" destOrd="0" presId="urn:microsoft.com/office/officeart/2005/8/layout/hProcess4"/>
    <dgm:cxn modelId="{EF4DDF45-018C-47BC-9512-211E76F742C4}" type="presParOf" srcId="{D83307C9-451A-40FB-91A5-78B11F9E3EE8}" destId="{226077A8-883D-4A79-9CFE-B5947397840B}" srcOrd="0" destOrd="0" presId="urn:microsoft.com/office/officeart/2005/8/layout/hProcess4"/>
    <dgm:cxn modelId="{C9D88BD9-1B0B-4223-8B3B-5A507641C546}" type="presParOf" srcId="{226077A8-883D-4A79-9CFE-B5947397840B}" destId="{B3F6EBCC-491E-4C72-9954-63ED40991F79}" srcOrd="0" destOrd="0" presId="urn:microsoft.com/office/officeart/2005/8/layout/hProcess4"/>
    <dgm:cxn modelId="{87AF70B4-074C-428D-AC97-9C2E1AF7E0D1}" type="presParOf" srcId="{226077A8-883D-4A79-9CFE-B5947397840B}" destId="{2BC0394D-1210-44B8-A1ED-08CE1721EE8A}" srcOrd="1" destOrd="0" presId="urn:microsoft.com/office/officeart/2005/8/layout/hProcess4"/>
    <dgm:cxn modelId="{6333FC90-52DC-4C1B-8368-B1BD3C1AA6CC}" type="presParOf" srcId="{226077A8-883D-4A79-9CFE-B5947397840B}" destId="{A3AE8CA8-D8F2-4A58-88B8-250E9AF8B9AB}" srcOrd="2" destOrd="0" presId="urn:microsoft.com/office/officeart/2005/8/layout/hProcess4"/>
    <dgm:cxn modelId="{2A6A0CEE-1B28-4BA5-B614-83CAF1744CC7}" type="presParOf" srcId="{226077A8-883D-4A79-9CFE-B5947397840B}" destId="{05F1BE67-E82D-460C-BAB1-A04CCCC4B3E2}" srcOrd="3" destOrd="0" presId="urn:microsoft.com/office/officeart/2005/8/layout/hProcess4"/>
    <dgm:cxn modelId="{5D9D2612-D97E-4F60-824B-52FE5CAA0AEA}" type="presParOf" srcId="{226077A8-883D-4A79-9CFE-B5947397840B}" destId="{52E78CE0-2EC5-478A-8AEB-C0645C849C6B}" srcOrd="4" destOrd="0" presId="urn:microsoft.com/office/officeart/2005/8/layout/hProcess4"/>
    <dgm:cxn modelId="{907C31E9-3D6F-455E-A927-225F24C9821B}" type="presParOf" srcId="{D83307C9-451A-40FB-91A5-78B11F9E3EE8}" destId="{8E555CBB-9FE5-4CB3-AD79-289432B407E2}" srcOrd="1" destOrd="0" presId="urn:microsoft.com/office/officeart/2005/8/layout/hProcess4"/>
    <dgm:cxn modelId="{7CEE64AC-4F8B-4DDD-AD2B-A4C9C3C98032}" type="presParOf" srcId="{D83307C9-451A-40FB-91A5-78B11F9E3EE8}" destId="{8C522276-C3A1-4FB6-8F6E-0799FFF4D9DD}" srcOrd="2" destOrd="0" presId="urn:microsoft.com/office/officeart/2005/8/layout/hProcess4"/>
    <dgm:cxn modelId="{86B718D5-5F78-47A2-87C4-81CF0C4C342A}" type="presParOf" srcId="{8C522276-C3A1-4FB6-8F6E-0799FFF4D9DD}" destId="{94EFA16F-DEE2-4CFE-B89C-D4122A96A532}" srcOrd="0" destOrd="0" presId="urn:microsoft.com/office/officeart/2005/8/layout/hProcess4"/>
    <dgm:cxn modelId="{623145EC-E3CE-48FA-90AF-45437C59CF2C}" type="presParOf" srcId="{8C522276-C3A1-4FB6-8F6E-0799FFF4D9DD}" destId="{4361E21B-B980-4364-94AB-9CC915D94A30}" srcOrd="1" destOrd="0" presId="urn:microsoft.com/office/officeart/2005/8/layout/hProcess4"/>
    <dgm:cxn modelId="{184E2DBA-22BB-4BBF-AFEC-F8C74CE784DF}" type="presParOf" srcId="{8C522276-C3A1-4FB6-8F6E-0799FFF4D9DD}" destId="{74B5CB9F-1828-403F-94E4-3AE77918B3DB}" srcOrd="2" destOrd="0" presId="urn:microsoft.com/office/officeart/2005/8/layout/hProcess4"/>
    <dgm:cxn modelId="{CFD35CDF-DB7F-4327-96A3-D772EB9255F2}" type="presParOf" srcId="{8C522276-C3A1-4FB6-8F6E-0799FFF4D9DD}" destId="{222C2A78-C2E2-4B55-9697-7F917348A4AA}" srcOrd="3" destOrd="0" presId="urn:microsoft.com/office/officeart/2005/8/layout/hProcess4"/>
    <dgm:cxn modelId="{98A51EB6-6C20-4865-A6D9-70D2F879DAE4}" type="presParOf" srcId="{8C522276-C3A1-4FB6-8F6E-0799FFF4D9DD}" destId="{F1167F67-DD4B-4BA3-A889-B98B64F5897E}" srcOrd="4" destOrd="0" presId="urn:microsoft.com/office/officeart/2005/8/layout/hProcess4"/>
    <dgm:cxn modelId="{2817787A-1329-4A2E-834E-5F28593C82E5}" type="presParOf" srcId="{D83307C9-451A-40FB-91A5-78B11F9E3EE8}" destId="{F5C69275-733E-40A0-AE48-C4D3F6E9507E}" srcOrd="3" destOrd="0" presId="urn:microsoft.com/office/officeart/2005/8/layout/hProcess4"/>
    <dgm:cxn modelId="{3B8CAE8F-6E7D-4BB5-B8B9-CAB630C9E0C6}" type="presParOf" srcId="{D83307C9-451A-40FB-91A5-78B11F9E3EE8}" destId="{8D2A026E-1C26-4A81-A1B5-9C8C8786D8C0}" srcOrd="4" destOrd="0" presId="urn:microsoft.com/office/officeart/2005/8/layout/hProcess4"/>
    <dgm:cxn modelId="{C378C28A-3C55-46CE-ADAB-448F959D55CD}" type="presParOf" srcId="{8D2A026E-1C26-4A81-A1B5-9C8C8786D8C0}" destId="{8199FA66-546A-4D8F-81B6-489D41E84B85}" srcOrd="0" destOrd="0" presId="urn:microsoft.com/office/officeart/2005/8/layout/hProcess4"/>
    <dgm:cxn modelId="{155F67B5-99C9-4BC4-A4B9-597259E2EA3E}" type="presParOf" srcId="{8D2A026E-1C26-4A81-A1B5-9C8C8786D8C0}" destId="{2CD76667-5B79-44AF-B133-5EE86CEE6DC5}" srcOrd="1" destOrd="0" presId="urn:microsoft.com/office/officeart/2005/8/layout/hProcess4"/>
    <dgm:cxn modelId="{14157CCC-7AFA-46DB-AC29-1EEC14C97FFF}" type="presParOf" srcId="{8D2A026E-1C26-4A81-A1B5-9C8C8786D8C0}" destId="{DAC32112-EA36-4F2B-8AB8-13320D57FD89}" srcOrd="2" destOrd="0" presId="urn:microsoft.com/office/officeart/2005/8/layout/hProcess4"/>
    <dgm:cxn modelId="{2D5F7BE1-7900-4F04-BCD0-BEDC0DA3919F}" type="presParOf" srcId="{8D2A026E-1C26-4A81-A1B5-9C8C8786D8C0}" destId="{800F8DDA-D2D1-4EF4-A541-7BE5FC85502E}" srcOrd="3" destOrd="0" presId="urn:microsoft.com/office/officeart/2005/8/layout/hProcess4"/>
    <dgm:cxn modelId="{D742070B-9EE6-42B6-90AE-D4EAB5AE9350}" type="presParOf" srcId="{8D2A026E-1C26-4A81-A1B5-9C8C8786D8C0}" destId="{3DE0788E-2FE8-4E6D-8BF3-630D7594DAA6}" srcOrd="4" destOrd="0" presId="urn:microsoft.com/office/officeart/2005/8/layout/hProcess4"/>
  </dgm:cxnLst>
  <dgm:bg>
    <a:solidFill>
      <a:srgbClr val="FFFF00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48210E-CF5A-427E-9BB6-090130E457D7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EFD7B5-3CED-46AF-A0A6-7948558DC5FC}">
      <dgm:prSet phldrT="[Text]"/>
      <dgm:spPr/>
      <dgm:t>
        <a:bodyPr/>
        <a:lstStyle/>
        <a:p>
          <a:r>
            <a:rPr lang="cs-CZ" dirty="0" smtClean="0"/>
            <a:t>__ + 0=</a:t>
          </a:r>
          <a:endParaRPr lang="cs-CZ" dirty="0"/>
        </a:p>
      </dgm:t>
    </dgm:pt>
    <dgm:pt modelId="{6CFE0F6B-D99B-46D7-BAA0-50B33C2AF489}" type="parTrans" cxnId="{B1F64F01-FB9A-4F1B-90C3-B29042CC64F3}">
      <dgm:prSet/>
      <dgm:spPr/>
      <dgm:t>
        <a:bodyPr/>
        <a:lstStyle/>
        <a:p>
          <a:endParaRPr lang="cs-CZ"/>
        </a:p>
      </dgm:t>
    </dgm:pt>
    <dgm:pt modelId="{8FB6F9E0-9F07-4B44-9194-0AA9B094C7AB}" type="sibTrans" cxnId="{B1F64F01-FB9A-4F1B-90C3-B29042CC64F3}">
      <dgm:prSet/>
      <dgm:spPr/>
      <dgm:t>
        <a:bodyPr/>
        <a:lstStyle/>
        <a:p>
          <a:endParaRPr lang="cs-CZ"/>
        </a:p>
      </dgm:t>
    </dgm:pt>
    <dgm:pt modelId="{EE1BFF5F-214F-45B9-B875-9EE9380DB954}">
      <dgm:prSet phldrT="[Text]"/>
      <dgm:spPr/>
      <dgm:t>
        <a:bodyPr/>
        <a:lstStyle/>
        <a:p>
          <a:r>
            <a:rPr lang="cs-CZ" dirty="0" smtClean="0"/>
            <a:t>3 + 4=</a:t>
          </a:r>
          <a:endParaRPr lang="cs-CZ" dirty="0"/>
        </a:p>
      </dgm:t>
    </dgm:pt>
    <dgm:pt modelId="{5034C6D1-EF67-424E-B719-CC235366DA4E}" type="parTrans" cxnId="{AB3A50F8-8E47-4FEE-BE6F-7ABFE0872CAE}">
      <dgm:prSet/>
      <dgm:spPr/>
      <dgm:t>
        <a:bodyPr/>
        <a:lstStyle/>
        <a:p>
          <a:endParaRPr lang="cs-CZ"/>
        </a:p>
      </dgm:t>
    </dgm:pt>
    <dgm:pt modelId="{FD51B818-0D86-4A43-BFF5-1A67D3A0CA72}" type="sibTrans" cxnId="{AB3A50F8-8E47-4FEE-BE6F-7ABFE0872CAE}">
      <dgm:prSet/>
      <dgm:spPr/>
      <dgm:t>
        <a:bodyPr/>
        <a:lstStyle/>
        <a:p>
          <a:endParaRPr lang="cs-CZ"/>
        </a:p>
      </dgm:t>
    </dgm:pt>
    <dgm:pt modelId="{5F1BE4A3-C949-42FA-90DF-A685C8BDD96C}">
      <dgm:prSet phldrT="[Text]"/>
      <dgm:spPr/>
      <dgm:t>
        <a:bodyPr/>
        <a:lstStyle/>
        <a:p>
          <a:r>
            <a:rPr lang="cs-CZ" dirty="0" smtClean="0"/>
            <a:t>__ + 1=</a:t>
          </a:r>
          <a:endParaRPr lang="cs-CZ" dirty="0"/>
        </a:p>
      </dgm:t>
    </dgm:pt>
    <dgm:pt modelId="{9C9D49CB-EB0A-4647-8A6F-823B54F06321}" type="parTrans" cxnId="{C1BF1AC5-423E-4BA4-9D80-320A71E8E893}">
      <dgm:prSet/>
      <dgm:spPr/>
      <dgm:t>
        <a:bodyPr/>
        <a:lstStyle/>
        <a:p>
          <a:endParaRPr lang="cs-CZ"/>
        </a:p>
      </dgm:t>
    </dgm:pt>
    <dgm:pt modelId="{02B24305-C9F8-413C-8BE7-789026EBCBEB}" type="sibTrans" cxnId="{C1BF1AC5-423E-4BA4-9D80-320A71E8E893}">
      <dgm:prSet/>
      <dgm:spPr/>
      <dgm:t>
        <a:bodyPr/>
        <a:lstStyle/>
        <a:p>
          <a:endParaRPr lang="cs-CZ"/>
        </a:p>
      </dgm:t>
    </dgm:pt>
    <dgm:pt modelId="{02A1FA00-E34C-42FC-A9E7-66F7DB0B5E59}">
      <dgm:prSet phldrT="[Text]"/>
      <dgm:spPr/>
      <dgm:t>
        <a:bodyPr/>
        <a:lstStyle/>
        <a:p>
          <a:r>
            <a:rPr lang="cs-CZ" dirty="0" smtClean="0"/>
            <a:t>__ + 5=8</a:t>
          </a:r>
          <a:endParaRPr lang="cs-CZ" dirty="0"/>
        </a:p>
      </dgm:t>
    </dgm:pt>
    <dgm:pt modelId="{DBBF8465-1041-4D91-A352-F093099ECF14}" type="parTrans" cxnId="{86CD067B-23DC-438F-B261-5CC69E211AA8}">
      <dgm:prSet/>
      <dgm:spPr/>
      <dgm:t>
        <a:bodyPr/>
        <a:lstStyle/>
        <a:p>
          <a:endParaRPr lang="cs-CZ"/>
        </a:p>
      </dgm:t>
    </dgm:pt>
    <dgm:pt modelId="{982276F3-F2F9-41A5-A7F3-72078F3C9327}" type="sibTrans" cxnId="{86CD067B-23DC-438F-B261-5CC69E211AA8}">
      <dgm:prSet/>
      <dgm:spPr/>
      <dgm:t>
        <a:bodyPr/>
        <a:lstStyle/>
        <a:p>
          <a:endParaRPr lang="cs-CZ"/>
        </a:p>
      </dgm:t>
    </dgm:pt>
    <dgm:pt modelId="{6C937CB1-4F2C-46FD-AF8C-514FF5165180}">
      <dgm:prSet phldrT="[Text]"/>
      <dgm:spPr/>
      <dgm:t>
        <a:bodyPr/>
        <a:lstStyle/>
        <a:p>
          <a:r>
            <a:rPr lang="cs-CZ" dirty="0" smtClean="0"/>
            <a:t>_ + 2=__</a:t>
          </a:r>
          <a:endParaRPr lang="cs-CZ" dirty="0"/>
        </a:p>
      </dgm:t>
    </dgm:pt>
    <dgm:pt modelId="{993C5A35-C3D0-466A-8DD3-7A38A252EEB3}" type="parTrans" cxnId="{E52C9B85-9EAC-4354-B2C6-E01D3DE6AFE4}">
      <dgm:prSet/>
      <dgm:spPr/>
      <dgm:t>
        <a:bodyPr/>
        <a:lstStyle/>
        <a:p>
          <a:endParaRPr lang="cs-CZ"/>
        </a:p>
      </dgm:t>
    </dgm:pt>
    <dgm:pt modelId="{566FD9D6-2443-45FD-BF9E-7DD074DE2183}" type="sibTrans" cxnId="{E52C9B85-9EAC-4354-B2C6-E01D3DE6AFE4}">
      <dgm:prSet/>
      <dgm:spPr/>
      <dgm:t>
        <a:bodyPr/>
        <a:lstStyle/>
        <a:p>
          <a:endParaRPr lang="cs-CZ"/>
        </a:p>
      </dgm:t>
    </dgm:pt>
    <dgm:pt modelId="{6FBDDEFE-0561-4869-B0F4-92D6E3A69271}">
      <dgm:prSet phldrT="[Text]"/>
      <dgm:spPr/>
      <dgm:t>
        <a:bodyPr/>
        <a:lstStyle/>
        <a:p>
          <a:r>
            <a:rPr lang="cs-CZ" dirty="0" smtClean="0"/>
            <a:t>__ – 7=1</a:t>
          </a:r>
          <a:endParaRPr lang="cs-CZ" dirty="0"/>
        </a:p>
      </dgm:t>
    </dgm:pt>
    <dgm:pt modelId="{0D179D5B-7F41-4CB0-853D-39C0DA0B13C0}" type="parTrans" cxnId="{56C191DB-B88B-4796-90BF-CBF71526E9F2}">
      <dgm:prSet/>
      <dgm:spPr/>
      <dgm:t>
        <a:bodyPr/>
        <a:lstStyle/>
        <a:p>
          <a:endParaRPr lang="cs-CZ"/>
        </a:p>
      </dgm:t>
    </dgm:pt>
    <dgm:pt modelId="{17FFF8E0-15E6-453A-ABA8-712421D220B0}" type="sibTrans" cxnId="{56C191DB-B88B-4796-90BF-CBF71526E9F2}">
      <dgm:prSet/>
      <dgm:spPr/>
      <dgm:t>
        <a:bodyPr/>
        <a:lstStyle/>
        <a:p>
          <a:endParaRPr lang="cs-CZ"/>
        </a:p>
      </dgm:t>
    </dgm:pt>
    <dgm:pt modelId="{6D4BC476-23FC-4725-AB75-902E72E043B7}">
      <dgm:prSet phldrT="[Text]"/>
      <dgm:spPr/>
      <dgm:t>
        <a:bodyPr/>
        <a:lstStyle/>
        <a:p>
          <a:r>
            <a:rPr lang="cs-CZ" dirty="0" smtClean="0"/>
            <a:t>__ - 5=1</a:t>
          </a:r>
          <a:endParaRPr lang="cs-CZ" dirty="0"/>
        </a:p>
      </dgm:t>
    </dgm:pt>
    <dgm:pt modelId="{42C7E593-8E3F-4C17-A538-8FC48C9C1029}" type="parTrans" cxnId="{C3B55AF1-0A40-4FFD-B1DC-890A5AC064A5}">
      <dgm:prSet/>
      <dgm:spPr/>
      <dgm:t>
        <a:bodyPr/>
        <a:lstStyle/>
        <a:p>
          <a:endParaRPr lang="cs-CZ"/>
        </a:p>
      </dgm:t>
    </dgm:pt>
    <dgm:pt modelId="{7B5D9480-0886-4386-B07B-CA2D1E76E227}" type="sibTrans" cxnId="{C3B55AF1-0A40-4FFD-B1DC-890A5AC064A5}">
      <dgm:prSet/>
      <dgm:spPr/>
      <dgm:t>
        <a:bodyPr/>
        <a:lstStyle/>
        <a:p>
          <a:endParaRPr lang="cs-CZ"/>
        </a:p>
      </dgm:t>
    </dgm:pt>
    <dgm:pt modelId="{646ACA0B-77A5-4274-A8E0-E67372684281}">
      <dgm:prSet phldrT="[Text]"/>
      <dgm:spPr/>
      <dgm:t>
        <a:bodyPr/>
        <a:lstStyle/>
        <a:p>
          <a:r>
            <a:rPr lang="cs-CZ" dirty="0" smtClean="0"/>
            <a:t>__- 6=2</a:t>
          </a:r>
          <a:endParaRPr lang="cs-CZ" dirty="0"/>
        </a:p>
      </dgm:t>
    </dgm:pt>
    <dgm:pt modelId="{3F7ECD5C-8EEF-400C-B2EC-8D6C2A0A80A1}" type="parTrans" cxnId="{2E4210F4-5998-4F72-B416-140C66FF7369}">
      <dgm:prSet/>
      <dgm:spPr/>
      <dgm:t>
        <a:bodyPr/>
        <a:lstStyle/>
        <a:p>
          <a:endParaRPr lang="cs-CZ"/>
        </a:p>
      </dgm:t>
    </dgm:pt>
    <dgm:pt modelId="{CFDAA26F-84FD-4C9A-8A2B-50A6B8CAFA66}" type="sibTrans" cxnId="{2E4210F4-5998-4F72-B416-140C66FF7369}">
      <dgm:prSet/>
      <dgm:spPr/>
      <dgm:t>
        <a:bodyPr/>
        <a:lstStyle/>
        <a:p>
          <a:endParaRPr lang="cs-CZ"/>
        </a:p>
      </dgm:t>
    </dgm:pt>
    <dgm:pt modelId="{26F7F6EF-C003-4EA1-8D3E-4BB3E4E9A7DC}">
      <dgm:prSet phldrT="[Text]"/>
      <dgm:spPr/>
      <dgm:t>
        <a:bodyPr/>
        <a:lstStyle/>
        <a:p>
          <a:r>
            <a:rPr lang="cs-CZ" dirty="0" smtClean="0"/>
            <a:t>_ + 4=__</a:t>
          </a:r>
          <a:endParaRPr lang="cs-CZ" dirty="0"/>
        </a:p>
      </dgm:t>
    </dgm:pt>
    <dgm:pt modelId="{19431AEE-94F6-4FAE-8754-A3A65C0DCA29}" type="parTrans" cxnId="{E7EB91EF-65A1-4B7D-853C-F249ED99AF43}">
      <dgm:prSet/>
      <dgm:spPr/>
      <dgm:t>
        <a:bodyPr/>
        <a:lstStyle/>
        <a:p>
          <a:endParaRPr lang="cs-CZ"/>
        </a:p>
      </dgm:t>
    </dgm:pt>
    <dgm:pt modelId="{1A853F78-3BBF-4AAA-9940-B30FF79584FC}" type="sibTrans" cxnId="{E7EB91EF-65A1-4B7D-853C-F249ED99AF43}">
      <dgm:prSet/>
      <dgm:spPr/>
      <dgm:t>
        <a:bodyPr/>
        <a:lstStyle/>
        <a:p>
          <a:endParaRPr lang="cs-CZ"/>
        </a:p>
      </dgm:t>
    </dgm:pt>
    <dgm:pt modelId="{73CF0FF4-49EC-48E8-9351-F118EC40EDFA}" type="pres">
      <dgm:prSet presAssocID="{9B48210E-CF5A-427E-9BB6-090130E457D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314412-9BE8-41D0-BCE8-081628107331}" type="pres">
      <dgm:prSet presAssocID="{9B48210E-CF5A-427E-9BB6-090130E457D7}" presName="tSp" presStyleCnt="0"/>
      <dgm:spPr/>
    </dgm:pt>
    <dgm:pt modelId="{CE8CFEC8-CE97-48DF-9F18-B110C3B4D407}" type="pres">
      <dgm:prSet presAssocID="{9B48210E-CF5A-427E-9BB6-090130E457D7}" presName="bSp" presStyleCnt="0"/>
      <dgm:spPr/>
    </dgm:pt>
    <dgm:pt modelId="{D83307C9-451A-40FB-91A5-78B11F9E3EE8}" type="pres">
      <dgm:prSet presAssocID="{9B48210E-CF5A-427E-9BB6-090130E457D7}" presName="process" presStyleCnt="0"/>
      <dgm:spPr/>
    </dgm:pt>
    <dgm:pt modelId="{226077A8-883D-4A79-9CFE-B5947397840B}" type="pres">
      <dgm:prSet presAssocID="{10EFD7B5-3CED-46AF-A0A6-7948558DC5FC}" presName="composite1" presStyleCnt="0"/>
      <dgm:spPr/>
    </dgm:pt>
    <dgm:pt modelId="{B3F6EBCC-491E-4C72-9954-63ED40991F79}" type="pres">
      <dgm:prSet presAssocID="{10EFD7B5-3CED-46AF-A0A6-7948558DC5FC}" presName="dummyNode1" presStyleLbl="node1" presStyleIdx="0" presStyleCnt="3"/>
      <dgm:spPr/>
    </dgm:pt>
    <dgm:pt modelId="{2BC0394D-1210-44B8-A1ED-08CE1721EE8A}" type="pres">
      <dgm:prSet presAssocID="{10EFD7B5-3CED-46AF-A0A6-7948558DC5FC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E8CA8-D8F2-4A58-88B8-250E9AF8B9AB}" type="pres">
      <dgm:prSet presAssocID="{10EFD7B5-3CED-46AF-A0A6-7948558DC5FC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F1BE67-E82D-460C-BAB1-A04CCCC4B3E2}" type="pres">
      <dgm:prSet presAssocID="{10EFD7B5-3CED-46AF-A0A6-7948558DC5FC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E78CE0-2EC5-478A-8AEB-C0645C849C6B}" type="pres">
      <dgm:prSet presAssocID="{10EFD7B5-3CED-46AF-A0A6-7948558DC5FC}" presName="connSite1" presStyleCnt="0"/>
      <dgm:spPr/>
    </dgm:pt>
    <dgm:pt modelId="{8E555CBB-9FE5-4CB3-AD79-289432B407E2}" type="pres">
      <dgm:prSet presAssocID="{8FB6F9E0-9F07-4B44-9194-0AA9B094C7AB}" presName="Name9" presStyleLbl="sibTrans2D1" presStyleIdx="0" presStyleCnt="2"/>
      <dgm:spPr/>
      <dgm:t>
        <a:bodyPr/>
        <a:lstStyle/>
        <a:p>
          <a:endParaRPr lang="cs-CZ"/>
        </a:p>
      </dgm:t>
    </dgm:pt>
    <dgm:pt modelId="{8C522276-C3A1-4FB6-8F6E-0799FFF4D9DD}" type="pres">
      <dgm:prSet presAssocID="{02A1FA00-E34C-42FC-A9E7-66F7DB0B5E59}" presName="composite2" presStyleCnt="0"/>
      <dgm:spPr/>
    </dgm:pt>
    <dgm:pt modelId="{94EFA16F-DEE2-4CFE-B89C-D4122A96A532}" type="pres">
      <dgm:prSet presAssocID="{02A1FA00-E34C-42FC-A9E7-66F7DB0B5E59}" presName="dummyNode2" presStyleLbl="node1" presStyleIdx="0" presStyleCnt="3"/>
      <dgm:spPr/>
    </dgm:pt>
    <dgm:pt modelId="{4361E21B-B980-4364-94AB-9CC915D94A30}" type="pres">
      <dgm:prSet presAssocID="{02A1FA00-E34C-42FC-A9E7-66F7DB0B5E59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5CB9F-1828-403F-94E4-3AE77918B3DB}" type="pres">
      <dgm:prSet presAssocID="{02A1FA00-E34C-42FC-A9E7-66F7DB0B5E59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2C2A78-C2E2-4B55-9697-7F917348A4AA}" type="pres">
      <dgm:prSet presAssocID="{02A1FA00-E34C-42FC-A9E7-66F7DB0B5E59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67F67-DD4B-4BA3-A889-B98B64F5897E}" type="pres">
      <dgm:prSet presAssocID="{02A1FA00-E34C-42FC-A9E7-66F7DB0B5E59}" presName="connSite2" presStyleCnt="0"/>
      <dgm:spPr/>
    </dgm:pt>
    <dgm:pt modelId="{F5C69275-733E-40A0-AE48-C4D3F6E9507E}" type="pres">
      <dgm:prSet presAssocID="{982276F3-F2F9-41A5-A7F3-72078F3C9327}" presName="Name18" presStyleLbl="sibTrans2D1" presStyleIdx="1" presStyleCnt="2"/>
      <dgm:spPr/>
      <dgm:t>
        <a:bodyPr/>
        <a:lstStyle/>
        <a:p>
          <a:endParaRPr lang="cs-CZ"/>
        </a:p>
      </dgm:t>
    </dgm:pt>
    <dgm:pt modelId="{8D2A026E-1C26-4A81-A1B5-9C8C8786D8C0}" type="pres">
      <dgm:prSet presAssocID="{6D4BC476-23FC-4725-AB75-902E72E043B7}" presName="composite1" presStyleCnt="0"/>
      <dgm:spPr/>
    </dgm:pt>
    <dgm:pt modelId="{8199FA66-546A-4D8F-81B6-489D41E84B85}" type="pres">
      <dgm:prSet presAssocID="{6D4BC476-23FC-4725-AB75-902E72E043B7}" presName="dummyNode1" presStyleLbl="node1" presStyleIdx="1" presStyleCnt="3"/>
      <dgm:spPr/>
    </dgm:pt>
    <dgm:pt modelId="{2CD76667-5B79-44AF-B133-5EE86CEE6DC5}" type="pres">
      <dgm:prSet presAssocID="{6D4BC476-23FC-4725-AB75-902E72E043B7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C32112-EA36-4F2B-8AB8-13320D57FD89}" type="pres">
      <dgm:prSet presAssocID="{6D4BC476-23FC-4725-AB75-902E72E043B7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0F8DDA-D2D1-4EF4-A541-7BE5FC85502E}" type="pres">
      <dgm:prSet presAssocID="{6D4BC476-23FC-4725-AB75-902E72E043B7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0788E-2FE8-4E6D-8BF3-630D7594DAA6}" type="pres">
      <dgm:prSet presAssocID="{6D4BC476-23FC-4725-AB75-902E72E043B7}" presName="connSite1" presStyleCnt="0"/>
      <dgm:spPr/>
    </dgm:pt>
  </dgm:ptLst>
  <dgm:cxnLst>
    <dgm:cxn modelId="{39CFC9D8-B4E7-4222-B39A-F3D77EBF07B3}" type="presOf" srcId="{26F7F6EF-C003-4EA1-8D3E-4BB3E4E9A7DC}" destId="{2CD76667-5B79-44AF-B133-5EE86CEE6DC5}" srcOrd="0" destOrd="1" presId="urn:microsoft.com/office/officeart/2005/8/layout/hProcess4"/>
    <dgm:cxn modelId="{AB3A50F8-8E47-4FEE-BE6F-7ABFE0872CAE}" srcId="{10EFD7B5-3CED-46AF-A0A6-7948558DC5FC}" destId="{EE1BFF5F-214F-45B9-B875-9EE9380DB954}" srcOrd="0" destOrd="0" parTransId="{5034C6D1-EF67-424E-B719-CC235366DA4E}" sibTransId="{FD51B818-0D86-4A43-BFF5-1A67D3A0CA72}"/>
    <dgm:cxn modelId="{84D488D4-EA75-4DA1-A20C-D7D73F9273E4}" type="presOf" srcId="{5F1BE4A3-C949-42FA-90DF-A685C8BDD96C}" destId="{2BC0394D-1210-44B8-A1ED-08CE1721EE8A}" srcOrd="0" destOrd="1" presId="urn:microsoft.com/office/officeart/2005/8/layout/hProcess4"/>
    <dgm:cxn modelId="{11CA2A5B-674B-4B22-B5AC-4DADDB8B88DE}" type="presOf" srcId="{982276F3-F2F9-41A5-A7F3-72078F3C9327}" destId="{F5C69275-733E-40A0-AE48-C4D3F6E9507E}" srcOrd="0" destOrd="0" presId="urn:microsoft.com/office/officeart/2005/8/layout/hProcess4"/>
    <dgm:cxn modelId="{26528931-DFCD-41E3-93C8-FED133D35261}" type="presOf" srcId="{646ACA0B-77A5-4274-A8E0-E67372684281}" destId="{DAC32112-EA36-4F2B-8AB8-13320D57FD89}" srcOrd="1" destOrd="0" presId="urn:microsoft.com/office/officeart/2005/8/layout/hProcess4"/>
    <dgm:cxn modelId="{41E430F3-0E61-4531-8C4B-C4D8D30D45EC}" type="presOf" srcId="{8FB6F9E0-9F07-4B44-9194-0AA9B094C7AB}" destId="{8E555CBB-9FE5-4CB3-AD79-289432B407E2}" srcOrd="0" destOrd="0" presId="urn:microsoft.com/office/officeart/2005/8/layout/hProcess4"/>
    <dgm:cxn modelId="{B01F40F1-2D53-4D52-A87E-5625E64644F4}" type="presOf" srcId="{9B48210E-CF5A-427E-9BB6-090130E457D7}" destId="{73CF0FF4-49EC-48E8-9351-F118EC40EDFA}" srcOrd="0" destOrd="0" presId="urn:microsoft.com/office/officeart/2005/8/layout/hProcess4"/>
    <dgm:cxn modelId="{C1BF1AC5-423E-4BA4-9D80-320A71E8E893}" srcId="{10EFD7B5-3CED-46AF-A0A6-7948558DC5FC}" destId="{5F1BE4A3-C949-42FA-90DF-A685C8BDD96C}" srcOrd="1" destOrd="0" parTransId="{9C9D49CB-EB0A-4647-8A6F-823B54F06321}" sibTransId="{02B24305-C9F8-413C-8BE7-789026EBCBEB}"/>
    <dgm:cxn modelId="{56C191DB-B88B-4796-90BF-CBF71526E9F2}" srcId="{02A1FA00-E34C-42FC-A9E7-66F7DB0B5E59}" destId="{6FBDDEFE-0561-4869-B0F4-92D6E3A69271}" srcOrd="1" destOrd="0" parTransId="{0D179D5B-7F41-4CB0-853D-39C0DA0B13C0}" sibTransId="{17FFF8E0-15E6-453A-ABA8-712421D220B0}"/>
    <dgm:cxn modelId="{EF2E401B-7C79-4569-9546-9DA8154281E4}" type="presOf" srcId="{6C937CB1-4F2C-46FD-AF8C-514FF5165180}" destId="{4361E21B-B980-4364-94AB-9CC915D94A30}" srcOrd="0" destOrd="0" presId="urn:microsoft.com/office/officeart/2005/8/layout/hProcess4"/>
    <dgm:cxn modelId="{5E1A9D6A-3C32-4BD1-ACCF-A3447FD432DD}" type="presOf" srcId="{EE1BFF5F-214F-45B9-B875-9EE9380DB954}" destId="{A3AE8CA8-D8F2-4A58-88B8-250E9AF8B9AB}" srcOrd="1" destOrd="0" presId="urn:microsoft.com/office/officeart/2005/8/layout/hProcess4"/>
    <dgm:cxn modelId="{EA00ADFB-79E8-4EC8-BC1A-39804274684A}" type="presOf" srcId="{6FBDDEFE-0561-4869-B0F4-92D6E3A69271}" destId="{4361E21B-B980-4364-94AB-9CC915D94A30}" srcOrd="0" destOrd="1" presId="urn:microsoft.com/office/officeart/2005/8/layout/hProcess4"/>
    <dgm:cxn modelId="{C6635D58-6F1D-42BD-A294-CC66E50B3315}" type="presOf" srcId="{646ACA0B-77A5-4274-A8E0-E67372684281}" destId="{2CD76667-5B79-44AF-B133-5EE86CEE6DC5}" srcOrd="0" destOrd="0" presId="urn:microsoft.com/office/officeart/2005/8/layout/hProcess4"/>
    <dgm:cxn modelId="{86CD067B-23DC-438F-B261-5CC69E211AA8}" srcId="{9B48210E-CF5A-427E-9BB6-090130E457D7}" destId="{02A1FA00-E34C-42FC-A9E7-66F7DB0B5E59}" srcOrd="1" destOrd="0" parTransId="{DBBF8465-1041-4D91-A352-F093099ECF14}" sibTransId="{982276F3-F2F9-41A5-A7F3-72078F3C9327}"/>
    <dgm:cxn modelId="{2E4210F4-5998-4F72-B416-140C66FF7369}" srcId="{6D4BC476-23FC-4725-AB75-902E72E043B7}" destId="{646ACA0B-77A5-4274-A8E0-E67372684281}" srcOrd="0" destOrd="0" parTransId="{3F7ECD5C-8EEF-400C-B2EC-8D6C2A0A80A1}" sibTransId="{CFDAA26F-84FD-4C9A-8A2B-50A6B8CAFA66}"/>
    <dgm:cxn modelId="{83B625F3-E0A5-4D71-A739-5E48F76D3CB3}" type="presOf" srcId="{6D4BC476-23FC-4725-AB75-902E72E043B7}" destId="{800F8DDA-D2D1-4EF4-A541-7BE5FC85502E}" srcOrd="0" destOrd="0" presId="urn:microsoft.com/office/officeart/2005/8/layout/hProcess4"/>
    <dgm:cxn modelId="{CC61E3A5-E15D-4234-9FAE-22B1F341739E}" type="presOf" srcId="{EE1BFF5F-214F-45B9-B875-9EE9380DB954}" destId="{2BC0394D-1210-44B8-A1ED-08CE1721EE8A}" srcOrd="0" destOrd="0" presId="urn:microsoft.com/office/officeart/2005/8/layout/hProcess4"/>
    <dgm:cxn modelId="{EF4984EA-96D4-44AA-B97B-644AA61D7D22}" type="presOf" srcId="{26F7F6EF-C003-4EA1-8D3E-4BB3E4E9A7DC}" destId="{DAC32112-EA36-4F2B-8AB8-13320D57FD89}" srcOrd="1" destOrd="1" presId="urn:microsoft.com/office/officeart/2005/8/layout/hProcess4"/>
    <dgm:cxn modelId="{E52C9B85-9EAC-4354-B2C6-E01D3DE6AFE4}" srcId="{02A1FA00-E34C-42FC-A9E7-66F7DB0B5E59}" destId="{6C937CB1-4F2C-46FD-AF8C-514FF5165180}" srcOrd="0" destOrd="0" parTransId="{993C5A35-C3D0-466A-8DD3-7A38A252EEB3}" sibTransId="{566FD9D6-2443-45FD-BF9E-7DD074DE2183}"/>
    <dgm:cxn modelId="{D83E3527-0AEB-4BAC-B935-A8E09179ED79}" type="presOf" srcId="{5F1BE4A3-C949-42FA-90DF-A685C8BDD96C}" destId="{A3AE8CA8-D8F2-4A58-88B8-250E9AF8B9AB}" srcOrd="1" destOrd="1" presId="urn:microsoft.com/office/officeart/2005/8/layout/hProcess4"/>
    <dgm:cxn modelId="{ABB26AA7-0B50-41FE-ADA3-F93E2F735C33}" type="presOf" srcId="{6C937CB1-4F2C-46FD-AF8C-514FF5165180}" destId="{74B5CB9F-1828-403F-94E4-3AE77918B3DB}" srcOrd="1" destOrd="0" presId="urn:microsoft.com/office/officeart/2005/8/layout/hProcess4"/>
    <dgm:cxn modelId="{7084D035-FB4A-4B0C-B7BD-7D57EB9741B6}" type="presOf" srcId="{02A1FA00-E34C-42FC-A9E7-66F7DB0B5E59}" destId="{222C2A78-C2E2-4B55-9697-7F917348A4AA}" srcOrd="0" destOrd="0" presId="urn:microsoft.com/office/officeart/2005/8/layout/hProcess4"/>
    <dgm:cxn modelId="{E7EB91EF-65A1-4B7D-853C-F249ED99AF43}" srcId="{6D4BC476-23FC-4725-AB75-902E72E043B7}" destId="{26F7F6EF-C003-4EA1-8D3E-4BB3E4E9A7DC}" srcOrd="1" destOrd="0" parTransId="{19431AEE-94F6-4FAE-8754-A3A65C0DCA29}" sibTransId="{1A853F78-3BBF-4AAA-9940-B30FF79584FC}"/>
    <dgm:cxn modelId="{B1F64F01-FB9A-4F1B-90C3-B29042CC64F3}" srcId="{9B48210E-CF5A-427E-9BB6-090130E457D7}" destId="{10EFD7B5-3CED-46AF-A0A6-7948558DC5FC}" srcOrd="0" destOrd="0" parTransId="{6CFE0F6B-D99B-46D7-BAA0-50B33C2AF489}" sibTransId="{8FB6F9E0-9F07-4B44-9194-0AA9B094C7AB}"/>
    <dgm:cxn modelId="{C3B55AF1-0A40-4FFD-B1DC-890A5AC064A5}" srcId="{9B48210E-CF5A-427E-9BB6-090130E457D7}" destId="{6D4BC476-23FC-4725-AB75-902E72E043B7}" srcOrd="2" destOrd="0" parTransId="{42C7E593-8E3F-4C17-A538-8FC48C9C1029}" sibTransId="{7B5D9480-0886-4386-B07B-CA2D1E76E227}"/>
    <dgm:cxn modelId="{2C35F486-07F1-4DBF-B735-9BA10B6C3D21}" type="presOf" srcId="{10EFD7B5-3CED-46AF-A0A6-7948558DC5FC}" destId="{05F1BE67-E82D-460C-BAB1-A04CCCC4B3E2}" srcOrd="0" destOrd="0" presId="urn:microsoft.com/office/officeart/2005/8/layout/hProcess4"/>
    <dgm:cxn modelId="{44A40DFA-E6FB-4EF4-ABB3-37C7AFD9785D}" type="presOf" srcId="{6FBDDEFE-0561-4869-B0F4-92D6E3A69271}" destId="{74B5CB9F-1828-403F-94E4-3AE77918B3DB}" srcOrd="1" destOrd="1" presId="urn:microsoft.com/office/officeart/2005/8/layout/hProcess4"/>
    <dgm:cxn modelId="{AB5E9F90-FCD2-43C4-85DB-F8D34098D143}" type="presParOf" srcId="{73CF0FF4-49EC-48E8-9351-F118EC40EDFA}" destId="{F7314412-9BE8-41D0-BCE8-081628107331}" srcOrd="0" destOrd="0" presId="urn:microsoft.com/office/officeart/2005/8/layout/hProcess4"/>
    <dgm:cxn modelId="{106780E7-27B6-4A1F-8462-913106261D1B}" type="presParOf" srcId="{73CF0FF4-49EC-48E8-9351-F118EC40EDFA}" destId="{CE8CFEC8-CE97-48DF-9F18-B110C3B4D407}" srcOrd="1" destOrd="0" presId="urn:microsoft.com/office/officeart/2005/8/layout/hProcess4"/>
    <dgm:cxn modelId="{EF45CF36-3779-4344-8C38-809D4AD951B3}" type="presParOf" srcId="{73CF0FF4-49EC-48E8-9351-F118EC40EDFA}" destId="{D83307C9-451A-40FB-91A5-78B11F9E3EE8}" srcOrd="2" destOrd="0" presId="urn:microsoft.com/office/officeart/2005/8/layout/hProcess4"/>
    <dgm:cxn modelId="{63BF7AFD-2B67-44B7-B476-60B1DC091EB5}" type="presParOf" srcId="{D83307C9-451A-40FB-91A5-78B11F9E3EE8}" destId="{226077A8-883D-4A79-9CFE-B5947397840B}" srcOrd="0" destOrd="0" presId="urn:microsoft.com/office/officeart/2005/8/layout/hProcess4"/>
    <dgm:cxn modelId="{0AF8306D-4505-4631-8A93-523710BD01F3}" type="presParOf" srcId="{226077A8-883D-4A79-9CFE-B5947397840B}" destId="{B3F6EBCC-491E-4C72-9954-63ED40991F79}" srcOrd="0" destOrd="0" presId="urn:microsoft.com/office/officeart/2005/8/layout/hProcess4"/>
    <dgm:cxn modelId="{B65F9F33-AF15-420E-8972-847BB603E5EA}" type="presParOf" srcId="{226077A8-883D-4A79-9CFE-B5947397840B}" destId="{2BC0394D-1210-44B8-A1ED-08CE1721EE8A}" srcOrd="1" destOrd="0" presId="urn:microsoft.com/office/officeart/2005/8/layout/hProcess4"/>
    <dgm:cxn modelId="{9C3B0298-A4F3-4341-BCB3-1FCD7A7F446A}" type="presParOf" srcId="{226077A8-883D-4A79-9CFE-B5947397840B}" destId="{A3AE8CA8-D8F2-4A58-88B8-250E9AF8B9AB}" srcOrd="2" destOrd="0" presId="urn:microsoft.com/office/officeart/2005/8/layout/hProcess4"/>
    <dgm:cxn modelId="{55C4AD31-F651-498F-A70C-E0ADF9FFC408}" type="presParOf" srcId="{226077A8-883D-4A79-9CFE-B5947397840B}" destId="{05F1BE67-E82D-460C-BAB1-A04CCCC4B3E2}" srcOrd="3" destOrd="0" presId="urn:microsoft.com/office/officeart/2005/8/layout/hProcess4"/>
    <dgm:cxn modelId="{61615BCF-8848-43C4-88C3-0BFEE406B224}" type="presParOf" srcId="{226077A8-883D-4A79-9CFE-B5947397840B}" destId="{52E78CE0-2EC5-478A-8AEB-C0645C849C6B}" srcOrd="4" destOrd="0" presId="urn:microsoft.com/office/officeart/2005/8/layout/hProcess4"/>
    <dgm:cxn modelId="{A917472C-687B-4152-B462-94AAADAD5A99}" type="presParOf" srcId="{D83307C9-451A-40FB-91A5-78B11F9E3EE8}" destId="{8E555CBB-9FE5-4CB3-AD79-289432B407E2}" srcOrd="1" destOrd="0" presId="urn:microsoft.com/office/officeart/2005/8/layout/hProcess4"/>
    <dgm:cxn modelId="{76057350-F126-48C0-9E7F-80A09FE20F55}" type="presParOf" srcId="{D83307C9-451A-40FB-91A5-78B11F9E3EE8}" destId="{8C522276-C3A1-4FB6-8F6E-0799FFF4D9DD}" srcOrd="2" destOrd="0" presId="urn:microsoft.com/office/officeart/2005/8/layout/hProcess4"/>
    <dgm:cxn modelId="{A9CF8014-4CB6-4767-87AE-8256CF6366E7}" type="presParOf" srcId="{8C522276-C3A1-4FB6-8F6E-0799FFF4D9DD}" destId="{94EFA16F-DEE2-4CFE-B89C-D4122A96A532}" srcOrd="0" destOrd="0" presId="urn:microsoft.com/office/officeart/2005/8/layout/hProcess4"/>
    <dgm:cxn modelId="{175F3DD1-3E2E-4761-B3B3-0398BFFBFEB7}" type="presParOf" srcId="{8C522276-C3A1-4FB6-8F6E-0799FFF4D9DD}" destId="{4361E21B-B980-4364-94AB-9CC915D94A30}" srcOrd="1" destOrd="0" presId="urn:microsoft.com/office/officeart/2005/8/layout/hProcess4"/>
    <dgm:cxn modelId="{2AD8D3C6-8EA1-4F77-BED0-19CB1589D5D8}" type="presParOf" srcId="{8C522276-C3A1-4FB6-8F6E-0799FFF4D9DD}" destId="{74B5CB9F-1828-403F-94E4-3AE77918B3DB}" srcOrd="2" destOrd="0" presId="urn:microsoft.com/office/officeart/2005/8/layout/hProcess4"/>
    <dgm:cxn modelId="{E8B7DC86-D734-4715-B629-447A945B7CBA}" type="presParOf" srcId="{8C522276-C3A1-4FB6-8F6E-0799FFF4D9DD}" destId="{222C2A78-C2E2-4B55-9697-7F917348A4AA}" srcOrd="3" destOrd="0" presId="urn:microsoft.com/office/officeart/2005/8/layout/hProcess4"/>
    <dgm:cxn modelId="{AC7AC308-2111-4998-B8D0-9476A2362855}" type="presParOf" srcId="{8C522276-C3A1-4FB6-8F6E-0799FFF4D9DD}" destId="{F1167F67-DD4B-4BA3-A889-B98B64F5897E}" srcOrd="4" destOrd="0" presId="urn:microsoft.com/office/officeart/2005/8/layout/hProcess4"/>
    <dgm:cxn modelId="{95E4DCCC-8239-4A65-AFDB-081DE234A215}" type="presParOf" srcId="{D83307C9-451A-40FB-91A5-78B11F9E3EE8}" destId="{F5C69275-733E-40A0-AE48-C4D3F6E9507E}" srcOrd="3" destOrd="0" presId="urn:microsoft.com/office/officeart/2005/8/layout/hProcess4"/>
    <dgm:cxn modelId="{03009A34-A923-46E7-BFA3-9A44F802654D}" type="presParOf" srcId="{D83307C9-451A-40FB-91A5-78B11F9E3EE8}" destId="{8D2A026E-1C26-4A81-A1B5-9C8C8786D8C0}" srcOrd="4" destOrd="0" presId="urn:microsoft.com/office/officeart/2005/8/layout/hProcess4"/>
    <dgm:cxn modelId="{5A1D3E45-03EA-4E1D-9211-9462B0B62E81}" type="presParOf" srcId="{8D2A026E-1C26-4A81-A1B5-9C8C8786D8C0}" destId="{8199FA66-546A-4D8F-81B6-489D41E84B85}" srcOrd="0" destOrd="0" presId="urn:microsoft.com/office/officeart/2005/8/layout/hProcess4"/>
    <dgm:cxn modelId="{4EEDCA8D-02CE-4C15-8178-DB87EB984578}" type="presParOf" srcId="{8D2A026E-1C26-4A81-A1B5-9C8C8786D8C0}" destId="{2CD76667-5B79-44AF-B133-5EE86CEE6DC5}" srcOrd="1" destOrd="0" presId="urn:microsoft.com/office/officeart/2005/8/layout/hProcess4"/>
    <dgm:cxn modelId="{1AA98C33-E35E-4234-B219-E5ECFD2A17FF}" type="presParOf" srcId="{8D2A026E-1C26-4A81-A1B5-9C8C8786D8C0}" destId="{DAC32112-EA36-4F2B-8AB8-13320D57FD89}" srcOrd="2" destOrd="0" presId="urn:microsoft.com/office/officeart/2005/8/layout/hProcess4"/>
    <dgm:cxn modelId="{11E0E8CD-99B7-4E9C-A964-12BD566709FB}" type="presParOf" srcId="{8D2A026E-1C26-4A81-A1B5-9C8C8786D8C0}" destId="{800F8DDA-D2D1-4EF4-A541-7BE5FC85502E}" srcOrd="3" destOrd="0" presId="urn:microsoft.com/office/officeart/2005/8/layout/hProcess4"/>
    <dgm:cxn modelId="{94F66170-6F28-4F0A-BA78-995C688947DF}" type="presParOf" srcId="{8D2A026E-1C26-4A81-A1B5-9C8C8786D8C0}" destId="{3DE0788E-2FE8-4E6D-8BF3-630D7594DAA6}" srcOrd="4" destOrd="0" presId="urn:microsoft.com/office/officeart/2005/8/layout/hProcess4"/>
  </dgm:cxnLst>
  <dgm:bg>
    <a:solidFill>
      <a:srgbClr val="C00000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48210E-CF5A-427E-9BB6-090130E457D7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EFD7B5-3CED-46AF-A0A6-7948558DC5FC}">
      <dgm:prSet phldrT="[Text]"/>
      <dgm:spPr/>
      <dgm:t>
        <a:bodyPr/>
        <a:lstStyle/>
        <a:p>
          <a:r>
            <a:rPr lang="cs-CZ" dirty="0" smtClean="0"/>
            <a:t>__ + 0=</a:t>
          </a:r>
          <a:endParaRPr lang="cs-CZ" dirty="0"/>
        </a:p>
      </dgm:t>
    </dgm:pt>
    <dgm:pt modelId="{6CFE0F6B-D99B-46D7-BAA0-50B33C2AF489}" type="parTrans" cxnId="{B1F64F01-FB9A-4F1B-90C3-B29042CC64F3}">
      <dgm:prSet/>
      <dgm:spPr/>
      <dgm:t>
        <a:bodyPr/>
        <a:lstStyle/>
        <a:p>
          <a:endParaRPr lang="cs-CZ"/>
        </a:p>
      </dgm:t>
    </dgm:pt>
    <dgm:pt modelId="{8FB6F9E0-9F07-4B44-9194-0AA9B094C7AB}" type="sibTrans" cxnId="{B1F64F01-FB9A-4F1B-90C3-B29042CC64F3}">
      <dgm:prSet/>
      <dgm:spPr/>
      <dgm:t>
        <a:bodyPr/>
        <a:lstStyle/>
        <a:p>
          <a:endParaRPr lang="cs-CZ"/>
        </a:p>
      </dgm:t>
    </dgm:pt>
    <dgm:pt modelId="{EE1BFF5F-214F-45B9-B875-9EE9380DB954}">
      <dgm:prSet phldrT="[Text]"/>
      <dgm:spPr/>
      <dgm:t>
        <a:bodyPr/>
        <a:lstStyle/>
        <a:p>
          <a:r>
            <a:rPr lang="cs-CZ" dirty="0" smtClean="0"/>
            <a:t>5 + 4=</a:t>
          </a:r>
          <a:endParaRPr lang="cs-CZ" dirty="0"/>
        </a:p>
      </dgm:t>
    </dgm:pt>
    <dgm:pt modelId="{5034C6D1-EF67-424E-B719-CC235366DA4E}" type="parTrans" cxnId="{AB3A50F8-8E47-4FEE-BE6F-7ABFE0872CAE}">
      <dgm:prSet/>
      <dgm:spPr/>
      <dgm:t>
        <a:bodyPr/>
        <a:lstStyle/>
        <a:p>
          <a:endParaRPr lang="cs-CZ"/>
        </a:p>
      </dgm:t>
    </dgm:pt>
    <dgm:pt modelId="{FD51B818-0D86-4A43-BFF5-1A67D3A0CA72}" type="sibTrans" cxnId="{AB3A50F8-8E47-4FEE-BE6F-7ABFE0872CAE}">
      <dgm:prSet/>
      <dgm:spPr/>
      <dgm:t>
        <a:bodyPr/>
        <a:lstStyle/>
        <a:p>
          <a:endParaRPr lang="cs-CZ"/>
        </a:p>
      </dgm:t>
    </dgm:pt>
    <dgm:pt modelId="{5F1BE4A3-C949-42FA-90DF-A685C8BDD96C}">
      <dgm:prSet phldrT="[Text]"/>
      <dgm:spPr/>
      <dgm:t>
        <a:bodyPr/>
        <a:lstStyle/>
        <a:p>
          <a:r>
            <a:rPr lang="cs-CZ" dirty="0" smtClean="0"/>
            <a:t>__ + 1=</a:t>
          </a:r>
          <a:endParaRPr lang="cs-CZ" dirty="0"/>
        </a:p>
      </dgm:t>
    </dgm:pt>
    <dgm:pt modelId="{9C9D49CB-EB0A-4647-8A6F-823B54F06321}" type="parTrans" cxnId="{C1BF1AC5-423E-4BA4-9D80-320A71E8E893}">
      <dgm:prSet/>
      <dgm:spPr/>
      <dgm:t>
        <a:bodyPr/>
        <a:lstStyle/>
        <a:p>
          <a:endParaRPr lang="cs-CZ"/>
        </a:p>
      </dgm:t>
    </dgm:pt>
    <dgm:pt modelId="{02B24305-C9F8-413C-8BE7-789026EBCBEB}" type="sibTrans" cxnId="{C1BF1AC5-423E-4BA4-9D80-320A71E8E893}">
      <dgm:prSet/>
      <dgm:spPr/>
      <dgm:t>
        <a:bodyPr/>
        <a:lstStyle/>
        <a:p>
          <a:endParaRPr lang="cs-CZ"/>
        </a:p>
      </dgm:t>
    </dgm:pt>
    <dgm:pt modelId="{02A1FA00-E34C-42FC-A9E7-66F7DB0B5E59}">
      <dgm:prSet phldrT="[Text]"/>
      <dgm:spPr/>
      <dgm:t>
        <a:bodyPr/>
        <a:lstStyle/>
        <a:p>
          <a:r>
            <a:rPr lang="cs-CZ" dirty="0" smtClean="0"/>
            <a:t>__ + 5=10</a:t>
          </a:r>
          <a:endParaRPr lang="cs-CZ" dirty="0"/>
        </a:p>
      </dgm:t>
    </dgm:pt>
    <dgm:pt modelId="{DBBF8465-1041-4D91-A352-F093099ECF14}" type="parTrans" cxnId="{86CD067B-23DC-438F-B261-5CC69E211AA8}">
      <dgm:prSet/>
      <dgm:spPr/>
      <dgm:t>
        <a:bodyPr/>
        <a:lstStyle/>
        <a:p>
          <a:endParaRPr lang="cs-CZ"/>
        </a:p>
      </dgm:t>
    </dgm:pt>
    <dgm:pt modelId="{982276F3-F2F9-41A5-A7F3-72078F3C9327}" type="sibTrans" cxnId="{86CD067B-23DC-438F-B261-5CC69E211AA8}">
      <dgm:prSet/>
      <dgm:spPr/>
      <dgm:t>
        <a:bodyPr/>
        <a:lstStyle/>
        <a:p>
          <a:endParaRPr lang="cs-CZ"/>
        </a:p>
      </dgm:t>
    </dgm:pt>
    <dgm:pt modelId="{6C937CB1-4F2C-46FD-AF8C-514FF5165180}">
      <dgm:prSet phldrT="[Text]"/>
      <dgm:spPr/>
      <dgm:t>
        <a:bodyPr/>
        <a:lstStyle/>
        <a:p>
          <a:r>
            <a:rPr lang="cs-CZ" dirty="0" smtClean="0"/>
            <a:t>_ + 2=__</a:t>
          </a:r>
          <a:endParaRPr lang="cs-CZ" dirty="0"/>
        </a:p>
      </dgm:t>
    </dgm:pt>
    <dgm:pt modelId="{993C5A35-C3D0-466A-8DD3-7A38A252EEB3}" type="parTrans" cxnId="{E52C9B85-9EAC-4354-B2C6-E01D3DE6AFE4}">
      <dgm:prSet/>
      <dgm:spPr/>
      <dgm:t>
        <a:bodyPr/>
        <a:lstStyle/>
        <a:p>
          <a:endParaRPr lang="cs-CZ"/>
        </a:p>
      </dgm:t>
    </dgm:pt>
    <dgm:pt modelId="{566FD9D6-2443-45FD-BF9E-7DD074DE2183}" type="sibTrans" cxnId="{E52C9B85-9EAC-4354-B2C6-E01D3DE6AFE4}">
      <dgm:prSet/>
      <dgm:spPr/>
      <dgm:t>
        <a:bodyPr/>
        <a:lstStyle/>
        <a:p>
          <a:endParaRPr lang="cs-CZ"/>
        </a:p>
      </dgm:t>
    </dgm:pt>
    <dgm:pt modelId="{6FBDDEFE-0561-4869-B0F4-92D6E3A69271}">
      <dgm:prSet phldrT="[Text]"/>
      <dgm:spPr/>
      <dgm:t>
        <a:bodyPr/>
        <a:lstStyle/>
        <a:p>
          <a:r>
            <a:rPr lang="cs-CZ" dirty="0" smtClean="0"/>
            <a:t>__ – 7=3</a:t>
          </a:r>
          <a:endParaRPr lang="cs-CZ" dirty="0"/>
        </a:p>
      </dgm:t>
    </dgm:pt>
    <dgm:pt modelId="{0D179D5B-7F41-4CB0-853D-39C0DA0B13C0}" type="parTrans" cxnId="{56C191DB-B88B-4796-90BF-CBF71526E9F2}">
      <dgm:prSet/>
      <dgm:spPr/>
      <dgm:t>
        <a:bodyPr/>
        <a:lstStyle/>
        <a:p>
          <a:endParaRPr lang="cs-CZ"/>
        </a:p>
      </dgm:t>
    </dgm:pt>
    <dgm:pt modelId="{17FFF8E0-15E6-453A-ABA8-712421D220B0}" type="sibTrans" cxnId="{56C191DB-B88B-4796-90BF-CBF71526E9F2}">
      <dgm:prSet/>
      <dgm:spPr/>
      <dgm:t>
        <a:bodyPr/>
        <a:lstStyle/>
        <a:p>
          <a:endParaRPr lang="cs-CZ"/>
        </a:p>
      </dgm:t>
    </dgm:pt>
    <dgm:pt modelId="{6D4BC476-23FC-4725-AB75-902E72E043B7}">
      <dgm:prSet phldrT="[Text]"/>
      <dgm:spPr/>
      <dgm:t>
        <a:bodyPr/>
        <a:lstStyle/>
        <a:p>
          <a:r>
            <a:rPr lang="cs-CZ" dirty="0" smtClean="0"/>
            <a:t>__ - 5=3</a:t>
          </a:r>
          <a:endParaRPr lang="cs-CZ" dirty="0"/>
        </a:p>
      </dgm:t>
    </dgm:pt>
    <dgm:pt modelId="{42C7E593-8E3F-4C17-A538-8FC48C9C1029}" type="parTrans" cxnId="{C3B55AF1-0A40-4FFD-B1DC-890A5AC064A5}">
      <dgm:prSet/>
      <dgm:spPr/>
      <dgm:t>
        <a:bodyPr/>
        <a:lstStyle/>
        <a:p>
          <a:endParaRPr lang="cs-CZ"/>
        </a:p>
      </dgm:t>
    </dgm:pt>
    <dgm:pt modelId="{7B5D9480-0886-4386-B07B-CA2D1E76E227}" type="sibTrans" cxnId="{C3B55AF1-0A40-4FFD-B1DC-890A5AC064A5}">
      <dgm:prSet/>
      <dgm:spPr/>
      <dgm:t>
        <a:bodyPr/>
        <a:lstStyle/>
        <a:p>
          <a:endParaRPr lang="cs-CZ"/>
        </a:p>
      </dgm:t>
    </dgm:pt>
    <dgm:pt modelId="{646ACA0B-77A5-4274-A8E0-E67372684281}">
      <dgm:prSet phldrT="[Text]"/>
      <dgm:spPr/>
      <dgm:t>
        <a:bodyPr/>
        <a:lstStyle/>
        <a:p>
          <a:r>
            <a:rPr lang="cs-CZ" dirty="0" smtClean="0"/>
            <a:t>__- 6=4</a:t>
          </a:r>
          <a:endParaRPr lang="cs-CZ" dirty="0"/>
        </a:p>
      </dgm:t>
    </dgm:pt>
    <dgm:pt modelId="{3F7ECD5C-8EEF-400C-B2EC-8D6C2A0A80A1}" type="parTrans" cxnId="{2E4210F4-5998-4F72-B416-140C66FF7369}">
      <dgm:prSet/>
      <dgm:spPr/>
      <dgm:t>
        <a:bodyPr/>
        <a:lstStyle/>
        <a:p>
          <a:endParaRPr lang="cs-CZ"/>
        </a:p>
      </dgm:t>
    </dgm:pt>
    <dgm:pt modelId="{CFDAA26F-84FD-4C9A-8A2B-50A6B8CAFA66}" type="sibTrans" cxnId="{2E4210F4-5998-4F72-B416-140C66FF7369}">
      <dgm:prSet/>
      <dgm:spPr/>
      <dgm:t>
        <a:bodyPr/>
        <a:lstStyle/>
        <a:p>
          <a:endParaRPr lang="cs-CZ"/>
        </a:p>
      </dgm:t>
    </dgm:pt>
    <dgm:pt modelId="{26F7F6EF-C003-4EA1-8D3E-4BB3E4E9A7DC}">
      <dgm:prSet phldrT="[Text]"/>
      <dgm:spPr/>
      <dgm:t>
        <a:bodyPr/>
        <a:lstStyle/>
        <a:p>
          <a:r>
            <a:rPr lang="cs-CZ" smtClean="0"/>
            <a:t>_ </a:t>
          </a:r>
          <a:r>
            <a:rPr lang="cs-CZ" dirty="0" smtClean="0"/>
            <a:t>+ 4=__</a:t>
          </a:r>
          <a:endParaRPr lang="cs-CZ" dirty="0"/>
        </a:p>
      </dgm:t>
    </dgm:pt>
    <dgm:pt modelId="{19431AEE-94F6-4FAE-8754-A3A65C0DCA29}" type="parTrans" cxnId="{E7EB91EF-65A1-4B7D-853C-F249ED99AF43}">
      <dgm:prSet/>
      <dgm:spPr/>
      <dgm:t>
        <a:bodyPr/>
        <a:lstStyle/>
        <a:p>
          <a:endParaRPr lang="cs-CZ"/>
        </a:p>
      </dgm:t>
    </dgm:pt>
    <dgm:pt modelId="{1A853F78-3BBF-4AAA-9940-B30FF79584FC}" type="sibTrans" cxnId="{E7EB91EF-65A1-4B7D-853C-F249ED99AF43}">
      <dgm:prSet/>
      <dgm:spPr/>
      <dgm:t>
        <a:bodyPr/>
        <a:lstStyle/>
        <a:p>
          <a:endParaRPr lang="cs-CZ"/>
        </a:p>
      </dgm:t>
    </dgm:pt>
    <dgm:pt modelId="{73CF0FF4-49EC-48E8-9351-F118EC40EDFA}" type="pres">
      <dgm:prSet presAssocID="{9B48210E-CF5A-427E-9BB6-090130E457D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314412-9BE8-41D0-BCE8-081628107331}" type="pres">
      <dgm:prSet presAssocID="{9B48210E-CF5A-427E-9BB6-090130E457D7}" presName="tSp" presStyleCnt="0"/>
      <dgm:spPr/>
    </dgm:pt>
    <dgm:pt modelId="{CE8CFEC8-CE97-48DF-9F18-B110C3B4D407}" type="pres">
      <dgm:prSet presAssocID="{9B48210E-CF5A-427E-9BB6-090130E457D7}" presName="bSp" presStyleCnt="0"/>
      <dgm:spPr/>
    </dgm:pt>
    <dgm:pt modelId="{D83307C9-451A-40FB-91A5-78B11F9E3EE8}" type="pres">
      <dgm:prSet presAssocID="{9B48210E-CF5A-427E-9BB6-090130E457D7}" presName="process" presStyleCnt="0"/>
      <dgm:spPr/>
    </dgm:pt>
    <dgm:pt modelId="{226077A8-883D-4A79-9CFE-B5947397840B}" type="pres">
      <dgm:prSet presAssocID="{10EFD7B5-3CED-46AF-A0A6-7948558DC5FC}" presName="composite1" presStyleCnt="0"/>
      <dgm:spPr/>
    </dgm:pt>
    <dgm:pt modelId="{B3F6EBCC-491E-4C72-9954-63ED40991F79}" type="pres">
      <dgm:prSet presAssocID="{10EFD7B5-3CED-46AF-A0A6-7948558DC5FC}" presName="dummyNode1" presStyleLbl="node1" presStyleIdx="0" presStyleCnt="3"/>
      <dgm:spPr/>
    </dgm:pt>
    <dgm:pt modelId="{2BC0394D-1210-44B8-A1ED-08CE1721EE8A}" type="pres">
      <dgm:prSet presAssocID="{10EFD7B5-3CED-46AF-A0A6-7948558DC5FC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E8CA8-D8F2-4A58-88B8-250E9AF8B9AB}" type="pres">
      <dgm:prSet presAssocID="{10EFD7B5-3CED-46AF-A0A6-7948558DC5FC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F1BE67-E82D-460C-BAB1-A04CCCC4B3E2}" type="pres">
      <dgm:prSet presAssocID="{10EFD7B5-3CED-46AF-A0A6-7948558DC5FC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E78CE0-2EC5-478A-8AEB-C0645C849C6B}" type="pres">
      <dgm:prSet presAssocID="{10EFD7B5-3CED-46AF-A0A6-7948558DC5FC}" presName="connSite1" presStyleCnt="0"/>
      <dgm:spPr/>
    </dgm:pt>
    <dgm:pt modelId="{8E555CBB-9FE5-4CB3-AD79-289432B407E2}" type="pres">
      <dgm:prSet presAssocID="{8FB6F9E0-9F07-4B44-9194-0AA9B094C7AB}" presName="Name9" presStyleLbl="sibTrans2D1" presStyleIdx="0" presStyleCnt="2"/>
      <dgm:spPr/>
      <dgm:t>
        <a:bodyPr/>
        <a:lstStyle/>
        <a:p>
          <a:endParaRPr lang="cs-CZ"/>
        </a:p>
      </dgm:t>
    </dgm:pt>
    <dgm:pt modelId="{8C522276-C3A1-4FB6-8F6E-0799FFF4D9DD}" type="pres">
      <dgm:prSet presAssocID="{02A1FA00-E34C-42FC-A9E7-66F7DB0B5E59}" presName="composite2" presStyleCnt="0"/>
      <dgm:spPr/>
    </dgm:pt>
    <dgm:pt modelId="{94EFA16F-DEE2-4CFE-B89C-D4122A96A532}" type="pres">
      <dgm:prSet presAssocID="{02A1FA00-E34C-42FC-A9E7-66F7DB0B5E59}" presName="dummyNode2" presStyleLbl="node1" presStyleIdx="0" presStyleCnt="3"/>
      <dgm:spPr/>
    </dgm:pt>
    <dgm:pt modelId="{4361E21B-B980-4364-94AB-9CC915D94A30}" type="pres">
      <dgm:prSet presAssocID="{02A1FA00-E34C-42FC-A9E7-66F7DB0B5E59}" presName="childNode2" presStyleLbl="bgAcc1" presStyleIdx="1" presStyleCnt="3" custScaleX="112407" custScaleY="121766" custLinFactNeighborX="-1733" custLinFactNeighborY="34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5CB9F-1828-403F-94E4-3AE77918B3DB}" type="pres">
      <dgm:prSet presAssocID="{02A1FA00-E34C-42FC-A9E7-66F7DB0B5E59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2C2A78-C2E2-4B55-9697-7F917348A4AA}" type="pres">
      <dgm:prSet presAssocID="{02A1FA00-E34C-42FC-A9E7-66F7DB0B5E59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67F67-DD4B-4BA3-A889-B98B64F5897E}" type="pres">
      <dgm:prSet presAssocID="{02A1FA00-E34C-42FC-A9E7-66F7DB0B5E59}" presName="connSite2" presStyleCnt="0"/>
      <dgm:spPr/>
    </dgm:pt>
    <dgm:pt modelId="{F5C69275-733E-40A0-AE48-C4D3F6E9507E}" type="pres">
      <dgm:prSet presAssocID="{982276F3-F2F9-41A5-A7F3-72078F3C9327}" presName="Name18" presStyleLbl="sibTrans2D1" presStyleIdx="1" presStyleCnt="2"/>
      <dgm:spPr/>
      <dgm:t>
        <a:bodyPr/>
        <a:lstStyle/>
        <a:p>
          <a:endParaRPr lang="cs-CZ"/>
        </a:p>
      </dgm:t>
    </dgm:pt>
    <dgm:pt modelId="{8D2A026E-1C26-4A81-A1B5-9C8C8786D8C0}" type="pres">
      <dgm:prSet presAssocID="{6D4BC476-23FC-4725-AB75-902E72E043B7}" presName="composite1" presStyleCnt="0"/>
      <dgm:spPr/>
    </dgm:pt>
    <dgm:pt modelId="{8199FA66-546A-4D8F-81B6-489D41E84B85}" type="pres">
      <dgm:prSet presAssocID="{6D4BC476-23FC-4725-AB75-902E72E043B7}" presName="dummyNode1" presStyleLbl="node1" presStyleIdx="1" presStyleCnt="3"/>
      <dgm:spPr/>
    </dgm:pt>
    <dgm:pt modelId="{2CD76667-5B79-44AF-B133-5EE86CEE6DC5}" type="pres">
      <dgm:prSet presAssocID="{6D4BC476-23FC-4725-AB75-902E72E043B7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C32112-EA36-4F2B-8AB8-13320D57FD89}" type="pres">
      <dgm:prSet presAssocID="{6D4BC476-23FC-4725-AB75-902E72E043B7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0F8DDA-D2D1-4EF4-A541-7BE5FC85502E}" type="pres">
      <dgm:prSet presAssocID="{6D4BC476-23FC-4725-AB75-902E72E043B7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0788E-2FE8-4E6D-8BF3-630D7594DAA6}" type="pres">
      <dgm:prSet presAssocID="{6D4BC476-23FC-4725-AB75-902E72E043B7}" presName="connSite1" presStyleCnt="0"/>
      <dgm:spPr/>
    </dgm:pt>
  </dgm:ptLst>
  <dgm:cxnLst>
    <dgm:cxn modelId="{E3E9D726-E22A-464C-82F2-68C36EDCC844}" type="presOf" srcId="{6D4BC476-23FC-4725-AB75-902E72E043B7}" destId="{800F8DDA-D2D1-4EF4-A541-7BE5FC85502E}" srcOrd="0" destOrd="0" presId="urn:microsoft.com/office/officeart/2005/8/layout/hProcess4"/>
    <dgm:cxn modelId="{F2D7DEC8-88A0-44B1-9789-5E957A6654E3}" type="presOf" srcId="{982276F3-F2F9-41A5-A7F3-72078F3C9327}" destId="{F5C69275-733E-40A0-AE48-C4D3F6E9507E}" srcOrd="0" destOrd="0" presId="urn:microsoft.com/office/officeart/2005/8/layout/hProcess4"/>
    <dgm:cxn modelId="{27405500-C442-4BE7-B891-E58395311FA9}" type="presOf" srcId="{6C937CB1-4F2C-46FD-AF8C-514FF5165180}" destId="{74B5CB9F-1828-403F-94E4-3AE77918B3DB}" srcOrd="1" destOrd="0" presId="urn:microsoft.com/office/officeart/2005/8/layout/hProcess4"/>
    <dgm:cxn modelId="{A636F465-A90C-4BA5-B378-12613F154D7A}" type="presOf" srcId="{8FB6F9E0-9F07-4B44-9194-0AA9B094C7AB}" destId="{8E555CBB-9FE5-4CB3-AD79-289432B407E2}" srcOrd="0" destOrd="0" presId="urn:microsoft.com/office/officeart/2005/8/layout/hProcess4"/>
    <dgm:cxn modelId="{AB3A50F8-8E47-4FEE-BE6F-7ABFE0872CAE}" srcId="{10EFD7B5-3CED-46AF-A0A6-7948558DC5FC}" destId="{EE1BFF5F-214F-45B9-B875-9EE9380DB954}" srcOrd="0" destOrd="0" parTransId="{5034C6D1-EF67-424E-B719-CC235366DA4E}" sibTransId="{FD51B818-0D86-4A43-BFF5-1A67D3A0CA72}"/>
    <dgm:cxn modelId="{BF40ADB9-2DDD-48A2-88A6-B1A1DFD33093}" type="presOf" srcId="{EE1BFF5F-214F-45B9-B875-9EE9380DB954}" destId="{A3AE8CA8-D8F2-4A58-88B8-250E9AF8B9AB}" srcOrd="1" destOrd="0" presId="urn:microsoft.com/office/officeart/2005/8/layout/hProcess4"/>
    <dgm:cxn modelId="{13AA0ED3-85E0-4644-8347-0FC111DF9762}" type="presOf" srcId="{6C937CB1-4F2C-46FD-AF8C-514FF5165180}" destId="{4361E21B-B980-4364-94AB-9CC915D94A30}" srcOrd="0" destOrd="0" presId="urn:microsoft.com/office/officeart/2005/8/layout/hProcess4"/>
    <dgm:cxn modelId="{760ACA03-4321-4186-A13A-5443E06CBD73}" type="presOf" srcId="{646ACA0B-77A5-4274-A8E0-E67372684281}" destId="{2CD76667-5B79-44AF-B133-5EE86CEE6DC5}" srcOrd="0" destOrd="0" presId="urn:microsoft.com/office/officeart/2005/8/layout/hProcess4"/>
    <dgm:cxn modelId="{C1BF1AC5-423E-4BA4-9D80-320A71E8E893}" srcId="{10EFD7B5-3CED-46AF-A0A6-7948558DC5FC}" destId="{5F1BE4A3-C949-42FA-90DF-A685C8BDD96C}" srcOrd="1" destOrd="0" parTransId="{9C9D49CB-EB0A-4647-8A6F-823B54F06321}" sibTransId="{02B24305-C9F8-413C-8BE7-789026EBCBEB}"/>
    <dgm:cxn modelId="{38E6E35F-1D57-41E3-861E-7FC38262C6E6}" type="presOf" srcId="{6FBDDEFE-0561-4869-B0F4-92D6E3A69271}" destId="{4361E21B-B980-4364-94AB-9CC915D94A30}" srcOrd="0" destOrd="1" presId="urn:microsoft.com/office/officeart/2005/8/layout/hProcess4"/>
    <dgm:cxn modelId="{56C191DB-B88B-4796-90BF-CBF71526E9F2}" srcId="{02A1FA00-E34C-42FC-A9E7-66F7DB0B5E59}" destId="{6FBDDEFE-0561-4869-B0F4-92D6E3A69271}" srcOrd="1" destOrd="0" parTransId="{0D179D5B-7F41-4CB0-853D-39C0DA0B13C0}" sibTransId="{17FFF8E0-15E6-453A-ABA8-712421D220B0}"/>
    <dgm:cxn modelId="{18FF5404-855C-4F82-954F-8386C1AE7498}" type="presOf" srcId="{9B48210E-CF5A-427E-9BB6-090130E457D7}" destId="{73CF0FF4-49EC-48E8-9351-F118EC40EDFA}" srcOrd="0" destOrd="0" presId="urn:microsoft.com/office/officeart/2005/8/layout/hProcess4"/>
    <dgm:cxn modelId="{638AAD45-A881-4B01-9ADA-C260439E9B6D}" type="presOf" srcId="{5F1BE4A3-C949-42FA-90DF-A685C8BDD96C}" destId="{A3AE8CA8-D8F2-4A58-88B8-250E9AF8B9AB}" srcOrd="1" destOrd="1" presId="urn:microsoft.com/office/officeart/2005/8/layout/hProcess4"/>
    <dgm:cxn modelId="{CCB289EC-5317-4058-941A-3A78D0EDE745}" type="presOf" srcId="{26F7F6EF-C003-4EA1-8D3E-4BB3E4E9A7DC}" destId="{DAC32112-EA36-4F2B-8AB8-13320D57FD89}" srcOrd="1" destOrd="1" presId="urn:microsoft.com/office/officeart/2005/8/layout/hProcess4"/>
    <dgm:cxn modelId="{2E4210F4-5998-4F72-B416-140C66FF7369}" srcId="{6D4BC476-23FC-4725-AB75-902E72E043B7}" destId="{646ACA0B-77A5-4274-A8E0-E67372684281}" srcOrd="0" destOrd="0" parTransId="{3F7ECD5C-8EEF-400C-B2EC-8D6C2A0A80A1}" sibTransId="{CFDAA26F-84FD-4C9A-8A2B-50A6B8CAFA66}"/>
    <dgm:cxn modelId="{86CD067B-23DC-438F-B261-5CC69E211AA8}" srcId="{9B48210E-CF5A-427E-9BB6-090130E457D7}" destId="{02A1FA00-E34C-42FC-A9E7-66F7DB0B5E59}" srcOrd="1" destOrd="0" parTransId="{DBBF8465-1041-4D91-A352-F093099ECF14}" sibTransId="{982276F3-F2F9-41A5-A7F3-72078F3C9327}"/>
    <dgm:cxn modelId="{7B65E00A-8157-4C01-8DE3-8A01C5C02942}" type="presOf" srcId="{02A1FA00-E34C-42FC-A9E7-66F7DB0B5E59}" destId="{222C2A78-C2E2-4B55-9697-7F917348A4AA}" srcOrd="0" destOrd="0" presId="urn:microsoft.com/office/officeart/2005/8/layout/hProcess4"/>
    <dgm:cxn modelId="{958F038C-24E1-4528-B6DE-1460D296636B}" type="presOf" srcId="{646ACA0B-77A5-4274-A8E0-E67372684281}" destId="{DAC32112-EA36-4F2B-8AB8-13320D57FD89}" srcOrd="1" destOrd="0" presId="urn:microsoft.com/office/officeart/2005/8/layout/hProcess4"/>
    <dgm:cxn modelId="{78D89555-A86D-4F44-87FC-E702934965FE}" type="presOf" srcId="{26F7F6EF-C003-4EA1-8D3E-4BB3E4E9A7DC}" destId="{2CD76667-5B79-44AF-B133-5EE86CEE6DC5}" srcOrd="0" destOrd="1" presId="urn:microsoft.com/office/officeart/2005/8/layout/hProcess4"/>
    <dgm:cxn modelId="{E52C9B85-9EAC-4354-B2C6-E01D3DE6AFE4}" srcId="{02A1FA00-E34C-42FC-A9E7-66F7DB0B5E59}" destId="{6C937CB1-4F2C-46FD-AF8C-514FF5165180}" srcOrd="0" destOrd="0" parTransId="{993C5A35-C3D0-466A-8DD3-7A38A252EEB3}" sibTransId="{566FD9D6-2443-45FD-BF9E-7DD074DE2183}"/>
    <dgm:cxn modelId="{9F30EA95-1BF9-4FA7-98AB-A16A6214E09E}" type="presOf" srcId="{10EFD7B5-3CED-46AF-A0A6-7948558DC5FC}" destId="{05F1BE67-E82D-460C-BAB1-A04CCCC4B3E2}" srcOrd="0" destOrd="0" presId="urn:microsoft.com/office/officeart/2005/8/layout/hProcess4"/>
    <dgm:cxn modelId="{0A23000B-2BC7-4CF4-AE20-C714531323E6}" type="presOf" srcId="{5F1BE4A3-C949-42FA-90DF-A685C8BDD96C}" destId="{2BC0394D-1210-44B8-A1ED-08CE1721EE8A}" srcOrd="0" destOrd="1" presId="urn:microsoft.com/office/officeart/2005/8/layout/hProcess4"/>
    <dgm:cxn modelId="{E7EB91EF-65A1-4B7D-853C-F249ED99AF43}" srcId="{6D4BC476-23FC-4725-AB75-902E72E043B7}" destId="{26F7F6EF-C003-4EA1-8D3E-4BB3E4E9A7DC}" srcOrd="1" destOrd="0" parTransId="{19431AEE-94F6-4FAE-8754-A3A65C0DCA29}" sibTransId="{1A853F78-3BBF-4AAA-9940-B30FF79584FC}"/>
    <dgm:cxn modelId="{B1F64F01-FB9A-4F1B-90C3-B29042CC64F3}" srcId="{9B48210E-CF5A-427E-9BB6-090130E457D7}" destId="{10EFD7B5-3CED-46AF-A0A6-7948558DC5FC}" srcOrd="0" destOrd="0" parTransId="{6CFE0F6B-D99B-46D7-BAA0-50B33C2AF489}" sibTransId="{8FB6F9E0-9F07-4B44-9194-0AA9B094C7AB}"/>
    <dgm:cxn modelId="{C3B55AF1-0A40-4FFD-B1DC-890A5AC064A5}" srcId="{9B48210E-CF5A-427E-9BB6-090130E457D7}" destId="{6D4BC476-23FC-4725-AB75-902E72E043B7}" srcOrd="2" destOrd="0" parTransId="{42C7E593-8E3F-4C17-A538-8FC48C9C1029}" sibTransId="{7B5D9480-0886-4386-B07B-CA2D1E76E227}"/>
    <dgm:cxn modelId="{94682553-3CC1-4A96-8B42-B3F231F19E5A}" type="presOf" srcId="{EE1BFF5F-214F-45B9-B875-9EE9380DB954}" destId="{2BC0394D-1210-44B8-A1ED-08CE1721EE8A}" srcOrd="0" destOrd="0" presId="urn:microsoft.com/office/officeart/2005/8/layout/hProcess4"/>
    <dgm:cxn modelId="{9C473254-6D38-4910-B2C4-60EA7E62D54C}" type="presOf" srcId="{6FBDDEFE-0561-4869-B0F4-92D6E3A69271}" destId="{74B5CB9F-1828-403F-94E4-3AE77918B3DB}" srcOrd="1" destOrd="1" presId="urn:microsoft.com/office/officeart/2005/8/layout/hProcess4"/>
    <dgm:cxn modelId="{630741CD-8E3D-4279-9E23-E23DA814BED1}" type="presParOf" srcId="{73CF0FF4-49EC-48E8-9351-F118EC40EDFA}" destId="{F7314412-9BE8-41D0-BCE8-081628107331}" srcOrd="0" destOrd="0" presId="urn:microsoft.com/office/officeart/2005/8/layout/hProcess4"/>
    <dgm:cxn modelId="{7C5AD607-02AE-4E62-B624-CECB1671E3CD}" type="presParOf" srcId="{73CF0FF4-49EC-48E8-9351-F118EC40EDFA}" destId="{CE8CFEC8-CE97-48DF-9F18-B110C3B4D407}" srcOrd="1" destOrd="0" presId="urn:microsoft.com/office/officeart/2005/8/layout/hProcess4"/>
    <dgm:cxn modelId="{6047F6A0-B65C-4720-9AF7-D2E99024D36B}" type="presParOf" srcId="{73CF0FF4-49EC-48E8-9351-F118EC40EDFA}" destId="{D83307C9-451A-40FB-91A5-78B11F9E3EE8}" srcOrd="2" destOrd="0" presId="urn:microsoft.com/office/officeart/2005/8/layout/hProcess4"/>
    <dgm:cxn modelId="{8EEEAE94-CD08-4B1E-B4E5-25B359196218}" type="presParOf" srcId="{D83307C9-451A-40FB-91A5-78B11F9E3EE8}" destId="{226077A8-883D-4A79-9CFE-B5947397840B}" srcOrd="0" destOrd="0" presId="urn:microsoft.com/office/officeart/2005/8/layout/hProcess4"/>
    <dgm:cxn modelId="{2ADDC649-6097-4777-907C-B6240FD3A0F5}" type="presParOf" srcId="{226077A8-883D-4A79-9CFE-B5947397840B}" destId="{B3F6EBCC-491E-4C72-9954-63ED40991F79}" srcOrd="0" destOrd="0" presId="urn:microsoft.com/office/officeart/2005/8/layout/hProcess4"/>
    <dgm:cxn modelId="{F2F69587-4309-46BE-9C5E-97D7CBA5EEB5}" type="presParOf" srcId="{226077A8-883D-4A79-9CFE-B5947397840B}" destId="{2BC0394D-1210-44B8-A1ED-08CE1721EE8A}" srcOrd="1" destOrd="0" presId="urn:microsoft.com/office/officeart/2005/8/layout/hProcess4"/>
    <dgm:cxn modelId="{7B62EC8F-6F21-4D36-AB5D-231CE3D05F7B}" type="presParOf" srcId="{226077A8-883D-4A79-9CFE-B5947397840B}" destId="{A3AE8CA8-D8F2-4A58-88B8-250E9AF8B9AB}" srcOrd="2" destOrd="0" presId="urn:microsoft.com/office/officeart/2005/8/layout/hProcess4"/>
    <dgm:cxn modelId="{F8894BC4-3779-4F83-A192-0CB7E608186E}" type="presParOf" srcId="{226077A8-883D-4A79-9CFE-B5947397840B}" destId="{05F1BE67-E82D-460C-BAB1-A04CCCC4B3E2}" srcOrd="3" destOrd="0" presId="urn:microsoft.com/office/officeart/2005/8/layout/hProcess4"/>
    <dgm:cxn modelId="{5F866F04-4F5F-4E06-96A5-7CE185AB8631}" type="presParOf" srcId="{226077A8-883D-4A79-9CFE-B5947397840B}" destId="{52E78CE0-2EC5-478A-8AEB-C0645C849C6B}" srcOrd="4" destOrd="0" presId="urn:microsoft.com/office/officeart/2005/8/layout/hProcess4"/>
    <dgm:cxn modelId="{C6937C2F-DBFA-481A-B635-6FBF442BAB42}" type="presParOf" srcId="{D83307C9-451A-40FB-91A5-78B11F9E3EE8}" destId="{8E555CBB-9FE5-4CB3-AD79-289432B407E2}" srcOrd="1" destOrd="0" presId="urn:microsoft.com/office/officeart/2005/8/layout/hProcess4"/>
    <dgm:cxn modelId="{6BB1A34D-F422-4CFD-8A49-0A50BA10259D}" type="presParOf" srcId="{D83307C9-451A-40FB-91A5-78B11F9E3EE8}" destId="{8C522276-C3A1-4FB6-8F6E-0799FFF4D9DD}" srcOrd="2" destOrd="0" presId="urn:microsoft.com/office/officeart/2005/8/layout/hProcess4"/>
    <dgm:cxn modelId="{E40B60F3-5A44-4565-9088-C9CC49CB6DA0}" type="presParOf" srcId="{8C522276-C3A1-4FB6-8F6E-0799FFF4D9DD}" destId="{94EFA16F-DEE2-4CFE-B89C-D4122A96A532}" srcOrd="0" destOrd="0" presId="urn:microsoft.com/office/officeart/2005/8/layout/hProcess4"/>
    <dgm:cxn modelId="{6F21A9C2-5110-4108-8E98-8FB2F31A10E9}" type="presParOf" srcId="{8C522276-C3A1-4FB6-8F6E-0799FFF4D9DD}" destId="{4361E21B-B980-4364-94AB-9CC915D94A30}" srcOrd="1" destOrd="0" presId="urn:microsoft.com/office/officeart/2005/8/layout/hProcess4"/>
    <dgm:cxn modelId="{23D9FC54-FD3C-486A-91D2-ABF0C3427B80}" type="presParOf" srcId="{8C522276-C3A1-4FB6-8F6E-0799FFF4D9DD}" destId="{74B5CB9F-1828-403F-94E4-3AE77918B3DB}" srcOrd="2" destOrd="0" presId="urn:microsoft.com/office/officeart/2005/8/layout/hProcess4"/>
    <dgm:cxn modelId="{6D217DEB-050D-4F65-8582-0502557F4627}" type="presParOf" srcId="{8C522276-C3A1-4FB6-8F6E-0799FFF4D9DD}" destId="{222C2A78-C2E2-4B55-9697-7F917348A4AA}" srcOrd="3" destOrd="0" presId="urn:microsoft.com/office/officeart/2005/8/layout/hProcess4"/>
    <dgm:cxn modelId="{87AA4336-9830-4BE4-A079-DE950E37F15F}" type="presParOf" srcId="{8C522276-C3A1-4FB6-8F6E-0799FFF4D9DD}" destId="{F1167F67-DD4B-4BA3-A889-B98B64F5897E}" srcOrd="4" destOrd="0" presId="urn:microsoft.com/office/officeart/2005/8/layout/hProcess4"/>
    <dgm:cxn modelId="{EB8BBBFC-A290-469E-B7C4-2E59766C7F76}" type="presParOf" srcId="{D83307C9-451A-40FB-91A5-78B11F9E3EE8}" destId="{F5C69275-733E-40A0-AE48-C4D3F6E9507E}" srcOrd="3" destOrd="0" presId="urn:microsoft.com/office/officeart/2005/8/layout/hProcess4"/>
    <dgm:cxn modelId="{570C2D27-7934-4E83-B7CD-91134FD6F3E8}" type="presParOf" srcId="{D83307C9-451A-40FB-91A5-78B11F9E3EE8}" destId="{8D2A026E-1C26-4A81-A1B5-9C8C8786D8C0}" srcOrd="4" destOrd="0" presId="urn:microsoft.com/office/officeart/2005/8/layout/hProcess4"/>
    <dgm:cxn modelId="{BA9C6163-742E-4F93-9D4D-E915BA28AF8B}" type="presParOf" srcId="{8D2A026E-1C26-4A81-A1B5-9C8C8786D8C0}" destId="{8199FA66-546A-4D8F-81B6-489D41E84B85}" srcOrd="0" destOrd="0" presId="urn:microsoft.com/office/officeart/2005/8/layout/hProcess4"/>
    <dgm:cxn modelId="{78B2D977-5A6F-4318-8DCC-E2A230DFE551}" type="presParOf" srcId="{8D2A026E-1C26-4A81-A1B5-9C8C8786D8C0}" destId="{2CD76667-5B79-44AF-B133-5EE86CEE6DC5}" srcOrd="1" destOrd="0" presId="urn:microsoft.com/office/officeart/2005/8/layout/hProcess4"/>
    <dgm:cxn modelId="{C51DD341-3D85-456C-8F18-ED1197983337}" type="presParOf" srcId="{8D2A026E-1C26-4A81-A1B5-9C8C8786D8C0}" destId="{DAC32112-EA36-4F2B-8AB8-13320D57FD89}" srcOrd="2" destOrd="0" presId="urn:microsoft.com/office/officeart/2005/8/layout/hProcess4"/>
    <dgm:cxn modelId="{84A820E6-D5ED-4E92-A6F3-079EC48E61B6}" type="presParOf" srcId="{8D2A026E-1C26-4A81-A1B5-9C8C8786D8C0}" destId="{800F8DDA-D2D1-4EF4-A541-7BE5FC85502E}" srcOrd="3" destOrd="0" presId="urn:microsoft.com/office/officeart/2005/8/layout/hProcess4"/>
    <dgm:cxn modelId="{63B6B4CD-67AB-456E-BEB0-FBB4371EBBC4}" type="presParOf" srcId="{8D2A026E-1C26-4A81-A1B5-9C8C8786D8C0}" destId="{3DE0788E-2FE8-4E6D-8BF3-630D7594DAA6}" srcOrd="4" destOrd="0" presId="urn:microsoft.com/office/officeart/2005/8/layout/hProcess4"/>
  </dgm:cxnLst>
  <dgm:bg>
    <a:solidFill>
      <a:schemeClr val="accent6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038E47-5A86-48B3-A706-88A877DB3543}" type="doc">
      <dgm:prSet loTypeId="urn:microsoft.com/office/officeart/2005/8/layout/bProcess2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0D456783-D8A6-42C4-BEFA-94990F43A412}">
      <dgm:prSet phldrT="[Text]"/>
      <dgm:spPr/>
      <dgm:t>
        <a:bodyPr/>
        <a:lstStyle/>
        <a:p>
          <a:r>
            <a:rPr lang="cs-CZ" dirty="0" smtClean="0"/>
            <a:t>7 - 3</a:t>
          </a:r>
          <a:endParaRPr lang="cs-CZ" dirty="0"/>
        </a:p>
      </dgm:t>
    </dgm:pt>
    <dgm:pt modelId="{833A4E26-97E2-4D76-BA05-B7EE3829185B}" type="parTrans" cxnId="{F4D723CD-31A0-4665-AD1D-18EA08779D32}">
      <dgm:prSet/>
      <dgm:spPr/>
      <dgm:t>
        <a:bodyPr/>
        <a:lstStyle/>
        <a:p>
          <a:endParaRPr lang="cs-CZ"/>
        </a:p>
      </dgm:t>
    </dgm:pt>
    <dgm:pt modelId="{50AD1644-B0DD-45A0-885E-55B03EC1AC2C}" type="sibTrans" cxnId="{F4D723CD-31A0-4665-AD1D-18EA08779D32}">
      <dgm:prSet/>
      <dgm:spPr/>
      <dgm:t>
        <a:bodyPr/>
        <a:lstStyle/>
        <a:p>
          <a:endParaRPr lang="cs-CZ"/>
        </a:p>
      </dgm:t>
    </dgm:pt>
    <dgm:pt modelId="{8C2D425F-C200-47D3-9173-7D395F8FC798}">
      <dgm:prSet phldrT="[Text]"/>
      <dgm:spPr/>
      <dgm:t>
        <a:bodyPr/>
        <a:lstStyle/>
        <a:p>
          <a:r>
            <a:rPr lang="cs-CZ" dirty="0" smtClean="0"/>
            <a:t>+ 5</a:t>
          </a:r>
          <a:endParaRPr lang="cs-CZ" dirty="0"/>
        </a:p>
      </dgm:t>
    </dgm:pt>
    <dgm:pt modelId="{5DD38735-BD4C-45B0-965D-E71A15089A2B}" type="parTrans" cxnId="{1715F92F-2816-42E0-A1C6-61AE81B98013}">
      <dgm:prSet/>
      <dgm:spPr/>
      <dgm:t>
        <a:bodyPr/>
        <a:lstStyle/>
        <a:p>
          <a:endParaRPr lang="cs-CZ"/>
        </a:p>
      </dgm:t>
    </dgm:pt>
    <dgm:pt modelId="{D26F7690-7407-4FFC-99F2-32329A4A16D0}" type="sibTrans" cxnId="{1715F92F-2816-42E0-A1C6-61AE81B98013}">
      <dgm:prSet/>
      <dgm:spPr/>
      <dgm:t>
        <a:bodyPr/>
        <a:lstStyle/>
        <a:p>
          <a:endParaRPr lang="cs-CZ"/>
        </a:p>
      </dgm:t>
    </dgm:pt>
    <dgm:pt modelId="{19E8FEB4-D138-48D5-B796-949CFA4004BD}">
      <dgm:prSet phldrT="[Text]"/>
      <dgm:spPr/>
      <dgm:t>
        <a:bodyPr/>
        <a:lstStyle/>
        <a:p>
          <a:r>
            <a:rPr lang="cs-CZ" dirty="0" smtClean="0"/>
            <a:t>- 7</a:t>
          </a:r>
          <a:endParaRPr lang="cs-CZ" dirty="0"/>
        </a:p>
      </dgm:t>
    </dgm:pt>
    <dgm:pt modelId="{30054D62-C901-4D22-8AFC-318F7AB0B1CA}" type="parTrans" cxnId="{DCA2A7FE-8A97-45F3-9451-D3A0E2AA4B4C}">
      <dgm:prSet/>
      <dgm:spPr/>
      <dgm:t>
        <a:bodyPr/>
        <a:lstStyle/>
        <a:p>
          <a:endParaRPr lang="cs-CZ"/>
        </a:p>
      </dgm:t>
    </dgm:pt>
    <dgm:pt modelId="{05AD07AD-8045-4FC9-8BF7-9A25D3E651AB}" type="sibTrans" cxnId="{DCA2A7FE-8A97-45F3-9451-D3A0E2AA4B4C}">
      <dgm:prSet/>
      <dgm:spPr/>
      <dgm:t>
        <a:bodyPr/>
        <a:lstStyle/>
        <a:p>
          <a:endParaRPr lang="cs-CZ"/>
        </a:p>
      </dgm:t>
    </dgm:pt>
    <dgm:pt modelId="{5FA82F66-3DD4-4DE0-8D60-4A9B53BC2C1E}">
      <dgm:prSet phldrT="[Text]"/>
      <dgm:spPr/>
      <dgm:t>
        <a:bodyPr/>
        <a:lstStyle/>
        <a:p>
          <a:r>
            <a:rPr lang="cs-CZ" dirty="0" smtClean="0"/>
            <a:t>+ 8</a:t>
          </a:r>
          <a:endParaRPr lang="cs-CZ" dirty="0"/>
        </a:p>
      </dgm:t>
    </dgm:pt>
    <dgm:pt modelId="{A34BA7B3-0E4D-4F53-B048-96E7897885CA}" type="parTrans" cxnId="{B4C3EF13-172A-4791-A64F-CFF2315DD4F7}">
      <dgm:prSet/>
      <dgm:spPr/>
      <dgm:t>
        <a:bodyPr/>
        <a:lstStyle/>
        <a:p>
          <a:endParaRPr lang="cs-CZ"/>
        </a:p>
      </dgm:t>
    </dgm:pt>
    <dgm:pt modelId="{001CE2F9-9235-4652-8722-364826C08A1D}" type="sibTrans" cxnId="{B4C3EF13-172A-4791-A64F-CFF2315DD4F7}">
      <dgm:prSet/>
      <dgm:spPr/>
      <dgm:t>
        <a:bodyPr/>
        <a:lstStyle/>
        <a:p>
          <a:endParaRPr lang="cs-CZ"/>
        </a:p>
      </dgm:t>
    </dgm:pt>
    <dgm:pt modelId="{84C3BB42-0F8C-4728-B713-AD806BE0C6F0}">
      <dgm:prSet phldrT="[Text]"/>
      <dgm:spPr/>
      <dgm:t>
        <a:bodyPr/>
        <a:lstStyle/>
        <a:p>
          <a:r>
            <a:rPr lang="cs-CZ" dirty="0" smtClean="0"/>
            <a:t>- 6</a:t>
          </a:r>
          <a:endParaRPr lang="cs-CZ" dirty="0"/>
        </a:p>
      </dgm:t>
    </dgm:pt>
    <dgm:pt modelId="{FA89E1BC-2655-48E7-8D6A-46B13836AA88}" type="parTrans" cxnId="{34AB78B8-F1E5-4F5B-AEFD-4705BBC7AC94}">
      <dgm:prSet/>
      <dgm:spPr/>
      <dgm:t>
        <a:bodyPr/>
        <a:lstStyle/>
        <a:p>
          <a:endParaRPr lang="cs-CZ"/>
        </a:p>
      </dgm:t>
    </dgm:pt>
    <dgm:pt modelId="{82581A7B-8195-4371-BB51-0D634398C213}" type="sibTrans" cxnId="{34AB78B8-F1E5-4F5B-AEFD-4705BBC7AC94}">
      <dgm:prSet/>
      <dgm:spPr/>
      <dgm:t>
        <a:bodyPr/>
        <a:lstStyle/>
        <a:p>
          <a:endParaRPr lang="cs-CZ"/>
        </a:p>
      </dgm:t>
    </dgm:pt>
    <dgm:pt modelId="{2C97B592-90C1-4871-8D6B-88796B63D636}">
      <dgm:prSet phldrT="[Text]"/>
      <dgm:spPr/>
      <dgm:t>
        <a:bodyPr/>
        <a:lstStyle/>
        <a:p>
          <a:r>
            <a:rPr lang="cs-CZ" dirty="0" smtClean="0"/>
            <a:t>- 3</a:t>
          </a:r>
          <a:endParaRPr lang="cs-CZ" dirty="0"/>
        </a:p>
      </dgm:t>
    </dgm:pt>
    <dgm:pt modelId="{25613482-C52D-4D82-ACAA-3193CD4E3452}" type="parTrans" cxnId="{8A01E2EC-5412-432A-94AF-7A21A15EDA1B}">
      <dgm:prSet/>
      <dgm:spPr/>
      <dgm:t>
        <a:bodyPr/>
        <a:lstStyle/>
        <a:p>
          <a:endParaRPr lang="cs-CZ"/>
        </a:p>
      </dgm:t>
    </dgm:pt>
    <dgm:pt modelId="{254B7FEE-9BBE-4F5D-85D2-1F758BFAF606}" type="sibTrans" cxnId="{8A01E2EC-5412-432A-94AF-7A21A15EDA1B}">
      <dgm:prSet/>
      <dgm:spPr/>
      <dgm:t>
        <a:bodyPr/>
        <a:lstStyle/>
        <a:p>
          <a:endParaRPr lang="cs-CZ"/>
        </a:p>
      </dgm:t>
    </dgm:pt>
    <dgm:pt modelId="{D8507065-1633-4688-9EC5-840730C629B8}">
      <dgm:prSet phldrT="[Text]"/>
      <dgm:spPr/>
      <dgm:t>
        <a:bodyPr/>
        <a:lstStyle/>
        <a:p>
          <a:r>
            <a:rPr lang="cs-CZ" dirty="0" smtClean="0"/>
            <a:t>+ 8</a:t>
          </a:r>
          <a:endParaRPr lang="cs-CZ" dirty="0"/>
        </a:p>
      </dgm:t>
    </dgm:pt>
    <dgm:pt modelId="{D530612A-249D-4092-82EA-5B959CACD377}" type="parTrans" cxnId="{9BD75291-2E10-4D3B-BF11-947709CE0E5B}">
      <dgm:prSet/>
      <dgm:spPr/>
      <dgm:t>
        <a:bodyPr/>
        <a:lstStyle/>
        <a:p>
          <a:endParaRPr lang="cs-CZ"/>
        </a:p>
      </dgm:t>
    </dgm:pt>
    <dgm:pt modelId="{157B3074-F554-4829-B5B0-5E1390DEE9C1}" type="sibTrans" cxnId="{9BD75291-2E10-4D3B-BF11-947709CE0E5B}">
      <dgm:prSet/>
      <dgm:spPr/>
      <dgm:t>
        <a:bodyPr/>
        <a:lstStyle/>
        <a:p>
          <a:endParaRPr lang="cs-CZ"/>
        </a:p>
      </dgm:t>
    </dgm:pt>
    <dgm:pt modelId="{31CCBE9E-9884-420A-A2FF-8C7BB25E6EFF}">
      <dgm:prSet phldrT="[Text]"/>
      <dgm:spPr/>
      <dgm:t>
        <a:bodyPr/>
        <a:lstStyle/>
        <a:p>
          <a:r>
            <a:rPr lang="cs-CZ" dirty="0" smtClean="0"/>
            <a:t>+ 1</a:t>
          </a:r>
          <a:endParaRPr lang="cs-CZ" dirty="0"/>
        </a:p>
      </dgm:t>
    </dgm:pt>
    <dgm:pt modelId="{46F26307-ED38-4899-A1E2-2BAC9D14C948}" type="parTrans" cxnId="{2448561B-56B2-42AC-B05B-A4D5EA83A61B}">
      <dgm:prSet/>
      <dgm:spPr/>
      <dgm:t>
        <a:bodyPr/>
        <a:lstStyle/>
        <a:p>
          <a:endParaRPr lang="cs-CZ"/>
        </a:p>
      </dgm:t>
    </dgm:pt>
    <dgm:pt modelId="{CFF71E1F-A7FC-44E3-BCF8-AD8EF1D55161}" type="sibTrans" cxnId="{2448561B-56B2-42AC-B05B-A4D5EA83A61B}">
      <dgm:prSet/>
      <dgm:spPr/>
      <dgm:t>
        <a:bodyPr/>
        <a:lstStyle/>
        <a:p>
          <a:endParaRPr lang="cs-CZ"/>
        </a:p>
      </dgm:t>
    </dgm:pt>
    <dgm:pt modelId="{FB41BAFC-1D82-4FF0-A1FE-2A692BEAF76B}">
      <dgm:prSet phldrT="[Text]"/>
      <dgm:spPr/>
      <dgm:t>
        <a:bodyPr/>
        <a:lstStyle/>
        <a:p>
          <a:r>
            <a:rPr lang="cs-CZ" dirty="0" smtClean="0"/>
            <a:t> 10</a:t>
          </a:r>
          <a:endParaRPr lang="cs-CZ" dirty="0"/>
        </a:p>
      </dgm:t>
    </dgm:pt>
    <dgm:pt modelId="{3783A3B2-3352-4CD8-BC64-B72168417874}" type="parTrans" cxnId="{3708B195-57EE-4438-B05C-E17EED843A14}">
      <dgm:prSet/>
      <dgm:spPr/>
      <dgm:t>
        <a:bodyPr/>
        <a:lstStyle/>
        <a:p>
          <a:endParaRPr lang="cs-CZ"/>
        </a:p>
      </dgm:t>
    </dgm:pt>
    <dgm:pt modelId="{35B9F9C2-5E1D-4C76-813F-78694A8A971C}" type="sibTrans" cxnId="{3708B195-57EE-4438-B05C-E17EED843A14}">
      <dgm:prSet/>
      <dgm:spPr/>
      <dgm:t>
        <a:bodyPr/>
        <a:lstStyle/>
        <a:p>
          <a:endParaRPr lang="cs-CZ"/>
        </a:p>
      </dgm:t>
    </dgm:pt>
    <dgm:pt modelId="{AEAE4587-2FEE-43FC-8B4B-06DDF4E5C3E9}" type="pres">
      <dgm:prSet presAssocID="{02038E47-5A86-48B3-A706-88A877DB3543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A1628A9-4FC8-4C9E-8068-CC5B6E8BE4DB}" type="pres">
      <dgm:prSet presAssocID="{0D456783-D8A6-42C4-BEFA-94990F43A412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99F9C-ACB1-4983-BC37-AB1061E5C6CF}" type="pres">
      <dgm:prSet presAssocID="{50AD1644-B0DD-45A0-885E-55B03EC1AC2C}" presName="sibTrans" presStyleLbl="sibTrans2D1" presStyleIdx="0" presStyleCnt="8"/>
      <dgm:spPr/>
      <dgm:t>
        <a:bodyPr/>
        <a:lstStyle/>
        <a:p>
          <a:endParaRPr lang="cs-CZ"/>
        </a:p>
      </dgm:t>
    </dgm:pt>
    <dgm:pt modelId="{E09F468D-C804-4CAE-9351-49C93E54D1E0}" type="pres">
      <dgm:prSet presAssocID="{8C2D425F-C200-47D3-9173-7D395F8FC798}" presName="middleNode" presStyleCnt="0"/>
      <dgm:spPr/>
    </dgm:pt>
    <dgm:pt modelId="{5B173546-A0B0-40BE-92CC-B76F9093BEDB}" type="pres">
      <dgm:prSet presAssocID="{8C2D425F-C200-47D3-9173-7D395F8FC798}" presName="padding" presStyleLbl="node1" presStyleIdx="0" presStyleCnt="9"/>
      <dgm:spPr/>
    </dgm:pt>
    <dgm:pt modelId="{A486CAB8-E495-43D8-9F9C-FD63F2803F7E}" type="pres">
      <dgm:prSet presAssocID="{8C2D425F-C200-47D3-9173-7D395F8FC798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03B5DA-5AE4-4E22-A6CC-C64E2A8B48E1}" type="pres">
      <dgm:prSet presAssocID="{D26F7690-7407-4FFC-99F2-32329A4A16D0}" presName="sibTrans" presStyleLbl="sibTrans2D1" presStyleIdx="1" presStyleCnt="8"/>
      <dgm:spPr/>
      <dgm:t>
        <a:bodyPr/>
        <a:lstStyle/>
        <a:p>
          <a:endParaRPr lang="cs-CZ"/>
        </a:p>
      </dgm:t>
    </dgm:pt>
    <dgm:pt modelId="{4E99EB4F-5E97-480C-BE45-1DF954FA1167}" type="pres">
      <dgm:prSet presAssocID="{19E8FEB4-D138-48D5-B796-949CFA4004BD}" presName="middleNode" presStyleCnt="0"/>
      <dgm:spPr/>
    </dgm:pt>
    <dgm:pt modelId="{9B9B585C-92F8-4571-8AE4-AFE1ECB4247D}" type="pres">
      <dgm:prSet presAssocID="{19E8FEB4-D138-48D5-B796-949CFA4004BD}" presName="padding" presStyleLbl="node1" presStyleIdx="1" presStyleCnt="9"/>
      <dgm:spPr/>
    </dgm:pt>
    <dgm:pt modelId="{B4417A91-4175-4E58-8D7A-8D6E6EADDBEB}" type="pres">
      <dgm:prSet presAssocID="{19E8FEB4-D138-48D5-B796-949CFA4004BD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567E1-D539-4C37-8B2F-ED637A2ACEAB}" type="pres">
      <dgm:prSet presAssocID="{05AD07AD-8045-4FC9-8BF7-9A25D3E651AB}" presName="sibTrans" presStyleLbl="sibTrans2D1" presStyleIdx="2" presStyleCnt="8"/>
      <dgm:spPr/>
      <dgm:t>
        <a:bodyPr/>
        <a:lstStyle/>
        <a:p>
          <a:endParaRPr lang="cs-CZ"/>
        </a:p>
      </dgm:t>
    </dgm:pt>
    <dgm:pt modelId="{F5C1C80F-F14C-406C-95A7-F018E3972855}" type="pres">
      <dgm:prSet presAssocID="{5FA82F66-3DD4-4DE0-8D60-4A9B53BC2C1E}" presName="middleNode" presStyleCnt="0"/>
      <dgm:spPr/>
    </dgm:pt>
    <dgm:pt modelId="{F402B652-D094-4C89-8711-92FFD25D7E13}" type="pres">
      <dgm:prSet presAssocID="{5FA82F66-3DD4-4DE0-8D60-4A9B53BC2C1E}" presName="padding" presStyleLbl="node1" presStyleIdx="2" presStyleCnt="9"/>
      <dgm:spPr/>
    </dgm:pt>
    <dgm:pt modelId="{9BAD2481-D7EE-42F8-96BD-C1C81449D2C1}" type="pres">
      <dgm:prSet presAssocID="{5FA82F66-3DD4-4DE0-8D60-4A9B53BC2C1E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9C840A-DCB1-4B31-AF1E-BD8935016B19}" type="pres">
      <dgm:prSet presAssocID="{001CE2F9-9235-4652-8722-364826C08A1D}" presName="sibTrans" presStyleLbl="sibTrans2D1" presStyleIdx="3" presStyleCnt="8"/>
      <dgm:spPr/>
      <dgm:t>
        <a:bodyPr/>
        <a:lstStyle/>
        <a:p>
          <a:endParaRPr lang="cs-CZ"/>
        </a:p>
      </dgm:t>
    </dgm:pt>
    <dgm:pt modelId="{E1851B48-8A2A-4DD5-898D-507C922A10FB}" type="pres">
      <dgm:prSet presAssocID="{84C3BB42-0F8C-4728-B713-AD806BE0C6F0}" presName="middleNode" presStyleCnt="0"/>
      <dgm:spPr/>
    </dgm:pt>
    <dgm:pt modelId="{C5B7FDFF-AC4E-49DA-84BC-3AD1B2A00F7C}" type="pres">
      <dgm:prSet presAssocID="{84C3BB42-0F8C-4728-B713-AD806BE0C6F0}" presName="padding" presStyleLbl="node1" presStyleIdx="3" presStyleCnt="9"/>
      <dgm:spPr/>
    </dgm:pt>
    <dgm:pt modelId="{12971D81-0EDA-4F68-B887-A620C82F595D}" type="pres">
      <dgm:prSet presAssocID="{84C3BB42-0F8C-4728-B713-AD806BE0C6F0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7E2A77-8F34-4F03-893B-7B2C22A25258}" type="pres">
      <dgm:prSet presAssocID="{82581A7B-8195-4371-BB51-0D634398C213}" presName="sibTrans" presStyleLbl="sibTrans2D1" presStyleIdx="4" presStyleCnt="8"/>
      <dgm:spPr/>
      <dgm:t>
        <a:bodyPr/>
        <a:lstStyle/>
        <a:p>
          <a:endParaRPr lang="cs-CZ"/>
        </a:p>
      </dgm:t>
    </dgm:pt>
    <dgm:pt modelId="{F4181855-F604-4A2E-972A-3BE6AF450D4F}" type="pres">
      <dgm:prSet presAssocID="{2C97B592-90C1-4871-8D6B-88796B63D636}" presName="middleNode" presStyleCnt="0"/>
      <dgm:spPr/>
    </dgm:pt>
    <dgm:pt modelId="{94F83B2C-4A85-4122-AF24-5BB1BF780548}" type="pres">
      <dgm:prSet presAssocID="{2C97B592-90C1-4871-8D6B-88796B63D636}" presName="padding" presStyleLbl="node1" presStyleIdx="4" presStyleCnt="9"/>
      <dgm:spPr/>
    </dgm:pt>
    <dgm:pt modelId="{A7442587-9B75-4D62-AAD0-23FDD360822B}" type="pres">
      <dgm:prSet presAssocID="{2C97B592-90C1-4871-8D6B-88796B63D636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3BD0C9-31AD-476E-BE2A-C8441D5DA6E8}" type="pres">
      <dgm:prSet presAssocID="{254B7FEE-9BBE-4F5D-85D2-1F758BFAF606}" presName="sibTrans" presStyleLbl="sibTrans2D1" presStyleIdx="5" presStyleCnt="8"/>
      <dgm:spPr/>
      <dgm:t>
        <a:bodyPr/>
        <a:lstStyle/>
        <a:p>
          <a:endParaRPr lang="cs-CZ"/>
        </a:p>
      </dgm:t>
    </dgm:pt>
    <dgm:pt modelId="{CDEF9D7A-4641-4381-94F7-5B20DA6EA917}" type="pres">
      <dgm:prSet presAssocID="{D8507065-1633-4688-9EC5-840730C629B8}" presName="middleNode" presStyleCnt="0"/>
      <dgm:spPr/>
    </dgm:pt>
    <dgm:pt modelId="{D4869F56-44D2-46ED-B2A0-80EBC38ACADB}" type="pres">
      <dgm:prSet presAssocID="{D8507065-1633-4688-9EC5-840730C629B8}" presName="padding" presStyleLbl="node1" presStyleIdx="5" presStyleCnt="9"/>
      <dgm:spPr/>
    </dgm:pt>
    <dgm:pt modelId="{CE8B3852-76FA-4E5A-8FBC-DFCDE2F10A3D}" type="pres">
      <dgm:prSet presAssocID="{D8507065-1633-4688-9EC5-840730C629B8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4F21DC-4C2C-49E7-BD4E-597795FA92CE}" type="pres">
      <dgm:prSet presAssocID="{157B3074-F554-4829-B5B0-5E1390DEE9C1}" presName="sibTrans" presStyleLbl="sibTrans2D1" presStyleIdx="6" presStyleCnt="8"/>
      <dgm:spPr/>
      <dgm:t>
        <a:bodyPr/>
        <a:lstStyle/>
        <a:p>
          <a:endParaRPr lang="cs-CZ"/>
        </a:p>
      </dgm:t>
    </dgm:pt>
    <dgm:pt modelId="{3CC5C75B-C79F-4CD8-9942-458F6B828AE4}" type="pres">
      <dgm:prSet presAssocID="{31CCBE9E-9884-420A-A2FF-8C7BB25E6EFF}" presName="middleNode" presStyleCnt="0"/>
      <dgm:spPr/>
    </dgm:pt>
    <dgm:pt modelId="{11E49E7E-C096-4E47-A601-17B510F2FF33}" type="pres">
      <dgm:prSet presAssocID="{31CCBE9E-9884-420A-A2FF-8C7BB25E6EFF}" presName="padding" presStyleLbl="node1" presStyleIdx="6" presStyleCnt="9"/>
      <dgm:spPr/>
    </dgm:pt>
    <dgm:pt modelId="{71F493B1-C3B6-45BA-915F-3AB87FE18259}" type="pres">
      <dgm:prSet presAssocID="{31CCBE9E-9884-420A-A2FF-8C7BB25E6EFF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7B60C-20BE-4B3A-9232-82986F00D74D}" type="pres">
      <dgm:prSet presAssocID="{CFF71E1F-A7FC-44E3-BCF8-AD8EF1D55161}" presName="sibTrans" presStyleLbl="sibTrans2D1" presStyleIdx="7" presStyleCnt="8"/>
      <dgm:spPr/>
      <dgm:t>
        <a:bodyPr/>
        <a:lstStyle/>
        <a:p>
          <a:endParaRPr lang="cs-CZ"/>
        </a:p>
      </dgm:t>
    </dgm:pt>
    <dgm:pt modelId="{59BD3345-19F4-4AD3-8333-97049668411A}" type="pres">
      <dgm:prSet presAssocID="{FB41BAFC-1D82-4FF0-A1FE-2A692BEAF76B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11915E-B4A3-4EEE-A9F1-D8C7EBA08DF8}" type="presOf" srcId="{157B3074-F554-4829-B5B0-5E1390DEE9C1}" destId="{494F21DC-4C2C-49E7-BD4E-597795FA92CE}" srcOrd="0" destOrd="0" presId="urn:microsoft.com/office/officeart/2005/8/layout/bProcess2"/>
    <dgm:cxn modelId="{1715F92F-2816-42E0-A1C6-61AE81B98013}" srcId="{02038E47-5A86-48B3-A706-88A877DB3543}" destId="{8C2D425F-C200-47D3-9173-7D395F8FC798}" srcOrd="1" destOrd="0" parTransId="{5DD38735-BD4C-45B0-965D-E71A15089A2B}" sibTransId="{D26F7690-7407-4FFC-99F2-32329A4A16D0}"/>
    <dgm:cxn modelId="{D1A43681-8D44-4DEA-AFD0-1B931743A1D2}" type="presOf" srcId="{CFF71E1F-A7FC-44E3-BCF8-AD8EF1D55161}" destId="{D437B60C-20BE-4B3A-9232-82986F00D74D}" srcOrd="0" destOrd="0" presId="urn:microsoft.com/office/officeart/2005/8/layout/bProcess2"/>
    <dgm:cxn modelId="{772A27B9-6062-4374-AC65-198F3CA12AE8}" type="presOf" srcId="{2C97B592-90C1-4871-8D6B-88796B63D636}" destId="{A7442587-9B75-4D62-AAD0-23FDD360822B}" srcOrd="0" destOrd="0" presId="urn:microsoft.com/office/officeart/2005/8/layout/bProcess2"/>
    <dgm:cxn modelId="{DCA2A7FE-8A97-45F3-9451-D3A0E2AA4B4C}" srcId="{02038E47-5A86-48B3-A706-88A877DB3543}" destId="{19E8FEB4-D138-48D5-B796-949CFA4004BD}" srcOrd="2" destOrd="0" parTransId="{30054D62-C901-4D22-8AFC-318F7AB0B1CA}" sibTransId="{05AD07AD-8045-4FC9-8BF7-9A25D3E651AB}"/>
    <dgm:cxn modelId="{860600FD-4DDF-4F8F-AF63-9BB72D6C09D3}" type="presOf" srcId="{50AD1644-B0DD-45A0-885E-55B03EC1AC2C}" destId="{15A99F9C-ACB1-4983-BC37-AB1061E5C6CF}" srcOrd="0" destOrd="0" presId="urn:microsoft.com/office/officeart/2005/8/layout/bProcess2"/>
    <dgm:cxn modelId="{B4C3EF13-172A-4791-A64F-CFF2315DD4F7}" srcId="{02038E47-5A86-48B3-A706-88A877DB3543}" destId="{5FA82F66-3DD4-4DE0-8D60-4A9B53BC2C1E}" srcOrd="3" destOrd="0" parTransId="{A34BA7B3-0E4D-4F53-B048-96E7897885CA}" sibTransId="{001CE2F9-9235-4652-8722-364826C08A1D}"/>
    <dgm:cxn modelId="{848239F7-9EFB-4EFB-9656-7529F1B11B43}" type="presOf" srcId="{FB41BAFC-1D82-4FF0-A1FE-2A692BEAF76B}" destId="{59BD3345-19F4-4AD3-8333-97049668411A}" srcOrd="0" destOrd="0" presId="urn:microsoft.com/office/officeart/2005/8/layout/bProcess2"/>
    <dgm:cxn modelId="{3D99B900-8BB1-4543-BB98-99AE9DCAD3B7}" type="presOf" srcId="{0D456783-D8A6-42C4-BEFA-94990F43A412}" destId="{2A1628A9-4FC8-4C9E-8068-CC5B6E8BE4DB}" srcOrd="0" destOrd="0" presId="urn:microsoft.com/office/officeart/2005/8/layout/bProcess2"/>
    <dgm:cxn modelId="{40D9A96F-2394-4928-86FA-3957D96B5AF7}" type="presOf" srcId="{02038E47-5A86-48B3-A706-88A877DB3543}" destId="{AEAE4587-2FEE-43FC-8B4B-06DDF4E5C3E9}" srcOrd="0" destOrd="0" presId="urn:microsoft.com/office/officeart/2005/8/layout/bProcess2"/>
    <dgm:cxn modelId="{9BD75291-2E10-4D3B-BF11-947709CE0E5B}" srcId="{02038E47-5A86-48B3-A706-88A877DB3543}" destId="{D8507065-1633-4688-9EC5-840730C629B8}" srcOrd="6" destOrd="0" parTransId="{D530612A-249D-4092-82EA-5B959CACD377}" sibTransId="{157B3074-F554-4829-B5B0-5E1390DEE9C1}"/>
    <dgm:cxn modelId="{890BCCFA-6954-4E70-BA2C-D3AA3CA212D7}" type="presOf" srcId="{31CCBE9E-9884-420A-A2FF-8C7BB25E6EFF}" destId="{71F493B1-C3B6-45BA-915F-3AB87FE18259}" srcOrd="0" destOrd="0" presId="urn:microsoft.com/office/officeart/2005/8/layout/bProcess2"/>
    <dgm:cxn modelId="{D9CCDB44-396D-428C-BCB4-A7760AD61C5C}" type="presOf" srcId="{84C3BB42-0F8C-4728-B713-AD806BE0C6F0}" destId="{12971D81-0EDA-4F68-B887-A620C82F595D}" srcOrd="0" destOrd="0" presId="urn:microsoft.com/office/officeart/2005/8/layout/bProcess2"/>
    <dgm:cxn modelId="{289142C1-1881-4780-A14B-B6F235C6CA3E}" type="presOf" srcId="{5FA82F66-3DD4-4DE0-8D60-4A9B53BC2C1E}" destId="{9BAD2481-D7EE-42F8-96BD-C1C81449D2C1}" srcOrd="0" destOrd="0" presId="urn:microsoft.com/office/officeart/2005/8/layout/bProcess2"/>
    <dgm:cxn modelId="{F4D723CD-31A0-4665-AD1D-18EA08779D32}" srcId="{02038E47-5A86-48B3-A706-88A877DB3543}" destId="{0D456783-D8A6-42C4-BEFA-94990F43A412}" srcOrd="0" destOrd="0" parTransId="{833A4E26-97E2-4D76-BA05-B7EE3829185B}" sibTransId="{50AD1644-B0DD-45A0-885E-55B03EC1AC2C}"/>
    <dgm:cxn modelId="{A3BE6789-61D9-48A8-9BC0-164365C5F78E}" type="presOf" srcId="{8C2D425F-C200-47D3-9173-7D395F8FC798}" destId="{A486CAB8-E495-43D8-9F9C-FD63F2803F7E}" srcOrd="0" destOrd="0" presId="urn:microsoft.com/office/officeart/2005/8/layout/bProcess2"/>
    <dgm:cxn modelId="{3708B195-57EE-4438-B05C-E17EED843A14}" srcId="{02038E47-5A86-48B3-A706-88A877DB3543}" destId="{FB41BAFC-1D82-4FF0-A1FE-2A692BEAF76B}" srcOrd="8" destOrd="0" parTransId="{3783A3B2-3352-4CD8-BC64-B72168417874}" sibTransId="{35B9F9C2-5E1D-4C76-813F-78694A8A971C}"/>
    <dgm:cxn modelId="{6A227B4C-287B-4C94-B7C8-7B6089662260}" type="presOf" srcId="{19E8FEB4-D138-48D5-B796-949CFA4004BD}" destId="{B4417A91-4175-4E58-8D7A-8D6E6EADDBEB}" srcOrd="0" destOrd="0" presId="urn:microsoft.com/office/officeart/2005/8/layout/bProcess2"/>
    <dgm:cxn modelId="{5743B8A1-FB16-4E5C-9EA9-ACE3341109F9}" type="presOf" srcId="{001CE2F9-9235-4652-8722-364826C08A1D}" destId="{7B9C840A-DCB1-4B31-AF1E-BD8935016B19}" srcOrd="0" destOrd="0" presId="urn:microsoft.com/office/officeart/2005/8/layout/bProcess2"/>
    <dgm:cxn modelId="{5EB0B1E4-6D33-4C4B-9A2C-0C37389D3115}" type="presOf" srcId="{254B7FEE-9BBE-4F5D-85D2-1F758BFAF606}" destId="{FD3BD0C9-31AD-476E-BE2A-C8441D5DA6E8}" srcOrd="0" destOrd="0" presId="urn:microsoft.com/office/officeart/2005/8/layout/bProcess2"/>
    <dgm:cxn modelId="{E8AF8D5F-EB3F-450F-AE0D-8AC6CE7312F8}" type="presOf" srcId="{82581A7B-8195-4371-BB51-0D634398C213}" destId="{277E2A77-8F34-4F03-893B-7B2C22A25258}" srcOrd="0" destOrd="0" presId="urn:microsoft.com/office/officeart/2005/8/layout/bProcess2"/>
    <dgm:cxn modelId="{73CC661C-905D-4665-8AAB-D3557F230C40}" type="presOf" srcId="{D8507065-1633-4688-9EC5-840730C629B8}" destId="{CE8B3852-76FA-4E5A-8FBC-DFCDE2F10A3D}" srcOrd="0" destOrd="0" presId="urn:microsoft.com/office/officeart/2005/8/layout/bProcess2"/>
    <dgm:cxn modelId="{AC5CC819-6112-4983-BD41-7A053608B6C3}" type="presOf" srcId="{05AD07AD-8045-4FC9-8BF7-9A25D3E651AB}" destId="{C76567E1-D539-4C37-8B2F-ED637A2ACEAB}" srcOrd="0" destOrd="0" presId="urn:microsoft.com/office/officeart/2005/8/layout/bProcess2"/>
    <dgm:cxn modelId="{4BD6EA3F-6B15-4EB5-BF5C-E87C0DADA85C}" type="presOf" srcId="{D26F7690-7407-4FFC-99F2-32329A4A16D0}" destId="{FA03B5DA-5AE4-4E22-A6CC-C64E2A8B48E1}" srcOrd="0" destOrd="0" presId="urn:microsoft.com/office/officeart/2005/8/layout/bProcess2"/>
    <dgm:cxn modelId="{2448561B-56B2-42AC-B05B-A4D5EA83A61B}" srcId="{02038E47-5A86-48B3-A706-88A877DB3543}" destId="{31CCBE9E-9884-420A-A2FF-8C7BB25E6EFF}" srcOrd="7" destOrd="0" parTransId="{46F26307-ED38-4899-A1E2-2BAC9D14C948}" sibTransId="{CFF71E1F-A7FC-44E3-BCF8-AD8EF1D55161}"/>
    <dgm:cxn modelId="{8A01E2EC-5412-432A-94AF-7A21A15EDA1B}" srcId="{02038E47-5A86-48B3-A706-88A877DB3543}" destId="{2C97B592-90C1-4871-8D6B-88796B63D636}" srcOrd="5" destOrd="0" parTransId="{25613482-C52D-4D82-ACAA-3193CD4E3452}" sibTransId="{254B7FEE-9BBE-4F5D-85D2-1F758BFAF606}"/>
    <dgm:cxn modelId="{34AB78B8-F1E5-4F5B-AEFD-4705BBC7AC94}" srcId="{02038E47-5A86-48B3-A706-88A877DB3543}" destId="{84C3BB42-0F8C-4728-B713-AD806BE0C6F0}" srcOrd="4" destOrd="0" parTransId="{FA89E1BC-2655-48E7-8D6A-46B13836AA88}" sibTransId="{82581A7B-8195-4371-BB51-0D634398C213}"/>
    <dgm:cxn modelId="{8259DD35-C6D3-4839-BC9C-67DD9CAF22A6}" type="presParOf" srcId="{AEAE4587-2FEE-43FC-8B4B-06DDF4E5C3E9}" destId="{2A1628A9-4FC8-4C9E-8068-CC5B6E8BE4DB}" srcOrd="0" destOrd="0" presId="urn:microsoft.com/office/officeart/2005/8/layout/bProcess2"/>
    <dgm:cxn modelId="{41908B83-1065-46BF-B8EF-A69A405A4BB8}" type="presParOf" srcId="{AEAE4587-2FEE-43FC-8B4B-06DDF4E5C3E9}" destId="{15A99F9C-ACB1-4983-BC37-AB1061E5C6CF}" srcOrd="1" destOrd="0" presId="urn:microsoft.com/office/officeart/2005/8/layout/bProcess2"/>
    <dgm:cxn modelId="{7AA0BD11-4B7B-4192-9A0F-B88B8C486E1B}" type="presParOf" srcId="{AEAE4587-2FEE-43FC-8B4B-06DDF4E5C3E9}" destId="{E09F468D-C804-4CAE-9351-49C93E54D1E0}" srcOrd="2" destOrd="0" presId="urn:microsoft.com/office/officeart/2005/8/layout/bProcess2"/>
    <dgm:cxn modelId="{BE1CB353-85D1-49CB-8C1A-7FD79D0DA500}" type="presParOf" srcId="{E09F468D-C804-4CAE-9351-49C93E54D1E0}" destId="{5B173546-A0B0-40BE-92CC-B76F9093BEDB}" srcOrd="0" destOrd="0" presId="urn:microsoft.com/office/officeart/2005/8/layout/bProcess2"/>
    <dgm:cxn modelId="{E3C4AD60-D681-490F-9879-1103C4465EA0}" type="presParOf" srcId="{E09F468D-C804-4CAE-9351-49C93E54D1E0}" destId="{A486CAB8-E495-43D8-9F9C-FD63F2803F7E}" srcOrd="1" destOrd="0" presId="urn:microsoft.com/office/officeart/2005/8/layout/bProcess2"/>
    <dgm:cxn modelId="{9798766B-84A4-46CB-9178-8B33CEE49C3C}" type="presParOf" srcId="{AEAE4587-2FEE-43FC-8B4B-06DDF4E5C3E9}" destId="{FA03B5DA-5AE4-4E22-A6CC-C64E2A8B48E1}" srcOrd="3" destOrd="0" presId="urn:microsoft.com/office/officeart/2005/8/layout/bProcess2"/>
    <dgm:cxn modelId="{83ACB527-58EB-495A-BBE3-86B61A679BAE}" type="presParOf" srcId="{AEAE4587-2FEE-43FC-8B4B-06DDF4E5C3E9}" destId="{4E99EB4F-5E97-480C-BE45-1DF954FA1167}" srcOrd="4" destOrd="0" presId="urn:microsoft.com/office/officeart/2005/8/layout/bProcess2"/>
    <dgm:cxn modelId="{04243C37-7DCA-4960-9ACA-CAAE7D2D5ADB}" type="presParOf" srcId="{4E99EB4F-5E97-480C-BE45-1DF954FA1167}" destId="{9B9B585C-92F8-4571-8AE4-AFE1ECB4247D}" srcOrd="0" destOrd="0" presId="urn:microsoft.com/office/officeart/2005/8/layout/bProcess2"/>
    <dgm:cxn modelId="{7BD0A201-F2B0-4835-847C-086520218BDC}" type="presParOf" srcId="{4E99EB4F-5E97-480C-BE45-1DF954FA1167}" destId="{B4417A91-4175-4E58-8D7A-8D6E6EADDBEB}" srcOrd="1" destOrd="0" presId="urn:microsoft.com/office/officeart/2005/8/layout/bProcess2"/>
    <dgm:cxn modelId="{4DA2ACEE-7AD2-4FD3-81C7-E733BE473F8B}" type="presParOf" srcId="{AEAE4587-2FEE-43FC-8B4B-06DDF4E5C3E9}" destId="{C76567E1-D539-4C37-8B2F-ED637A2ACEAB}" srcOrd="5" destOrd="0" presId="urn:microsoft.com/office/officeart/2005/8/layout/bProcess2"/>
    <dgm:cxn modelId="{9DEA3CE4-88F6-434B-83EE-CB8ECBCE8CF0}" type="presParOf" srcId="{AEAE4587-2FEE-43FC-8B4B-06DDF4E5C3E9}" destId="{F5C1C80F-F14C-406C-95A7-F018E3972855}" srcOrd="6" destOrd="0" presId="urn:microsoft.com/office/officeart/2005/8/layout/bProcess2"/>
    <dgm:cxn modelId="{A13BE793-DEFA-426B-AC72-68F22AA304CF}" type="presParOf" srcId="{F5C1C80F-F14C-406C-95A7-F018E3972855}" destId="{F402B652-D094-4C89-8711-92FFD25D7E13}" srcOrd="0" destOrd="0" presId="urn:microsoft.com/office/officeart/2005/8/layout/bProcess2"/>
    <dgm:cxn modelId="{D5F32AC9-4A6A-4A6C-A19E-1C7A7D61AD03}" type="presParOf" srcId="{F5C1C80F-F14C-406C-95A7-F018E3972855}" destId="{9BAD2481-D7EE-42F8-96BD-C1C81449D2C1}" srcOrd="1" destOrd="0" presId="urn:microsoft.com/office/officeart/2005/8/layout/bProcess2"/>
    <dgm:cxn modelId="{57DE68C7-80DA-4CF9-A0BC-8F0544F1D897}" type="presParOf" srcId="{AEAE4587-2FEE-43FC-8B4B-06DDF4E5C3E9}" destId="{7B9C840A-DCB1-4B31-AF1E-BD8935016B19}" srcOrd="7" destOrd="0" presId="urn:microsoft.com/office/officeart/2005/8/layout/bProcess2"/>
    <dgm:cxn modelId="{D666A67F-9540-497D-9CBC-FD53D7BDCDEC}" type="presParOf" srcId="{AEAE4587-2FEE-43FC-8B4B-06DDF4E5C3E9}" destId="{E1851B48-8A2A-4DD5-898D-507C922A10FB}" srcOrd="8" destOrd="0" presId="urn:microsoft.com/office/officeart/2005/8/layout/bProcess2"/>
    <dgm:cxn modelId="{06F31B2B-2FCA-4DA0-93A8-461733DF7529}" type="presParOf" srcId="{E1851B48-8A2A-4DD5-898D-507C922A10FB}" destId="{C5B7FDFF-AC4E-49DA-84BC-3AD1B2A00F7C}" srcOrd="0" destOrd="0" presId="urn:microsoft.com/office/officeart/2005/8/layout/bProcess2"/>
    <dgm:cxn modelId="{E139E96C-0291-4E62-B1DC-4E558EAAA885}" type="presParOf" srcId="{E1851B48-8A2A-4DD5-898D-507C922A10FB}" destId="{12971D81-0EDA-4F68-B887-A620C82F595D}" srcOrd="1" destOrd="0" presId="urn:microsoft.com/office/officeart/2005/8/layout/bProcess2"/>
    <dgm:cxn modelId="{C96F033F-B29A-419F-A474-306BE59A5845}" type="presParOf" srcId="{AEAE4587-2FEE-43FC-8B4B-06DDF4E5C3E9}" destId="{277E2A77-8F34-4F03-893B-7B2C22A25258}" srcOrd="9" destOrd="0" presId="urn:microsoft.com/office/officeart/2005/8/layout/bProcess2"/>
    <dgm:cxn modelId="{2B2F09B3-037C-43CC-95E8-92FCA697E015}" type="presParOf" srcId="{AEAE4587-2FEE-43FC-8B4B-06DDF4E5C3E9}" destId="{F4181855-F604-4A2E-972A-3BE6AF450D4F}" srcOrd="10" destOrd="0" presId="urn:microsoft.com/office/officeart/2005/8/layout/bProcess2"/>
    <dgm:cxn modelId="{0445424C-8F47-40A9-87A4-F548ED939F04}" type="presParOf" srcId="{F4181855-F604-4A2E-972A-3BE6AF450D4F}" destId="{94F83B2C-4A85-4122-AF24-5BB1BF780548}" srcOrd="0" destOrd="0" presId="urn:microsoft.com/office/officeart/2005/8/layout/bProcess2"/>
    <dgm:cxn modelId="{A635ACF3-5909-4AB4-848D-5336E95C4429}" type="presParOf" srcId="{F4181855-F604-4A2E-972A-3BE6AF450D4F}" destId="{A7442587-9B75-4D62-AAD0-23FDD360822B}" srcOrd="1" destOrd="0" presId="urn:microsoft.com/office/officeart/2005/8/layout/bProcess2"/>
    <dgm:cxn modelId="{9EAC622C-CAE1-4DC3-91CE-9CAA3CDC3CB9}" type="presParOf" srcId="{AEAE4587-2FEE-43FC-8B4B-06DDF4E5C3E9}" destId="{FD3BD0C9-31AD-476E-BE2A-C8441D5DA6E8}" srcOrd="11" destOrd="0" presId="urn:microsoft.com/office/officeart/2005/8/layout/bProcess2"/>
    <dgm:cxn modelId="{CE492107-E652-4774-BA4D-8F9BFFA6CE3F}" type="presParOf" srcId="{AEAE4587-2FEE-43FC-8B4B-06DDF4E5C3E9}" destId="{CDEF9D7A-4641-4381-94F7-5B20DA6EA917}" srcOrd="12" destOrd="0" presId="urn:microsoft.com/office/officeart/2005/8/layout/bProcess2"/>
    <dgm:cxn modelId="{61D0B471-B92A-4BBC-AD64-84E93527477C}" type="presParOf" srcId="{CDEF9D7A-4641-4381-94F7-5B20DA6EA917}" destId="{D4869F56-44D2-46ED-B2A0-80EBC38ACADB}" srcOrd="0" destOrd="0" presId="urn:microsoft.com/office/officeart/2005/8/layout/bProcess2"/>
    <dgm:cxn modelId="{09C0F7F6-F29C-40D4-B61D-567C2DC7AEE7}" type="presParOf" srcId="{CDEF9D7A-4641-4381-94F7-5B20DA6EA917}" destId="{CE8B3852-76FA-4E5A-8FBC-DFCDE2F10A3D}" srcOrd="1" destOrd="0" presId="urn:microsoft.com/office/officeart/2005/8/layout/bProcess2"/>
    <dgm:cxn modelId="{40E11BD9-EE3B-48F2-A78D-5E3A8862FD22}" type="presParOf" srcId="{AEAE4587-2FEE-43FC-8B4B-06DDF4E5C3E9}" destId="{494F21DC-4C2C-49E7-BD4E-597795FA92CE}" srcOrd="13" destOrd="0" presId="urn:microsoft.com/office/officeart/2005/8/layout/bProcess2"/>
    <dgm:cxn modelId="{00631DE4-EC8A-4477-9BB1-B52597F418A1}" type="presParOf" srcId="{AEAE4587-2FEE-43FC-8B4B-06DDF4E5C3E9}" destId="{3CC5C75B-C79F-4CD8-9942-458F6B828AE4}" srcOrd="14" destOrd="0" presId="urn:microsoft.com/office/officeart/2005/8/layout/bProcess2"/>
    <dgm:cxn modelId="{30DAEA70-7439-4CE5-BB5C-137E1E28CF1D}" type="presParOf" srcId="{3CC5C75B-C79F-4CD8-9942-458F6B828AE4}" destId="{11E49E7E-C096-4E47-A601-17B510F2FF33}" srcOrd="0" destOrd="0" presId="urn:microsoft.com/office/officeart/2005/8/layout/bProcess2"/>
    <dgm:cxn modelId="{B5C90B10-03A6-469E-AF57-490E1EC885F7}" type="presParOf" srcId="{3CC5C75B-C79F-4CD8-9942-458F6B828AE4}" destId="{71F493B1-C3B6-45BA-915F-3AB87FE18259}" srcOrd="1" destOrd="0" presId="urn:microsoft.com/office/officeart/2005/8/layout/bProcess2"/>
    <dgm:cxn modelId="{B66234C6-65B8-44BF-82AA-B54D7CAC492B}" type="presParOf" srcId="{AEAE4587-2FEE-43FC-8B4B-06DDF4E5C3E9}" destId="{D437B60C-20BE-4B3A-9232-82986F00D74D}" srcOrd="15" destOrd="0" presId="urn:microsoft.com/office/officeart/2005/8/layout/bProcess2"/>
    <dgm:cxn modelId="{F32C8B1C-BE33-4712-9FEF-383D21805B40}" type="presParOf" srcId="{AEAE4587-2FEE-43FC-8B4B-06DDF4E5C3E9}" destId="{59BD3345-19F4-4AD3-8333-97049668411A}" srcOrd="16" destOrd="0" presId="urn:microsoft.com/office/officeart/2005/8/layout/bProcess2"/>
  </dgm:cxnLst>
  <dgm:bg>
    <a:solidFill>
      <a:srgbClr val="FFC000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5FFE06-310B-4633-8CBD-CB4FCEBCC0A3}" type="doc">
      <dgm:prSet loTypeId="urn:microsoft.com/office/officeart/2005/8/layout/bProcess2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D78D26E5-F6FA-41F9-A655-503F283038D9}">
      <dgm:prSet phldrT="[Text]"/>
      <dgm:spPr/>
      <dgm:t>
        <a:bodyPr/>
        <a:lstStyle/>
        <a:p>
          <a:r>
            <a:rPr lang="cs-CZ" dirty="0" smtClean="0"/>
            <a:t>3 + 3</a:t>
          </a:r>
          <a:endParaRPr lang="cs-CZ" dirty="0"/>
        </a:p>
      </dgm:t>
    </dgm:pt>
    <dgm:pt modelId="{C7105C5B-C4F7-4C8A-ABC5-0F2B22F5A4BB}" type="parTrans" cxnId="{5FE6259C-88DC-4849-8BA3-B0A502ED6604}">
      <dgm:prSet/>
      <dgm:spPr/>
      <dgm:t>
        <a:bodyPr/>
        <a:lstStyle/>
        <a:p>
          <a:endParaRPr lang="cs-CZ"/>
        </a:p>
      </dgm:t>
    </dgm:pt>
    <dgm:pt modelId="{FA4971F2-7241-4457-9156-37584F83E39C}" type="sibTrans" cxnId="{5FE6259C-88DC-4849-8BA3-B0A502ED6604}">
      <dgm:prSet/>
      <dgm:spPr/>
      <dgm:t>
        <a:bodyPr/>
        <a:lstStyle/>
        <a:p>
          <a:endParaRPr lang="cs-CZ"/>
        </a:p>
      </dgm:t>
    </dgm:pt>
    <dgm:pt modelId="{D1A41B3A-02E8-4AAB-A159-F35A972D5D62}">
      <dgm:prSet phldrT="[Text]"/>
      <dgm:spPr/>
      <dgm:t>
        <a:bodyPr/>
        <a:lstStyle/>
        <a:p>
          <a:r>
            <a:rPr lang="cs-CZ" dirty="0" smtClean="0"/>
            <a:t>+ 4</a:t>
          </a:r>
          <a:endParaRPr lang="cs-CZ" dirty="0"/>
        </a:p>
      </dgm:t>
    </dgm:pt>
    <dgm:pt modelId="{F5AE4ADD-9DF8-4A2A-AFD8-B4EF3F72EB09}" type="parTrans" cxnId="{BDE9EEB0-F05C-47EA-B2EB-F6B94AE144E3}">
      <dgm:prSet/>
      <dgm:spPr/>
      <dgm:t>
        <a:bodyPr/>
        <a:lstStyle/>
        <a:p>
          <a:endParaRPr lang="cs-CZ"/>
        </a:p>
      </dgm:t>
    </dgm:pt>
    <dgm:pt modelId="{BDA5ACC5-352D-48B7-8A9C-735CAE900580}" type="sibTrans" cxnId="{BDE9EEB0-F05C-47EA-B2EB-F6B94AE144E3}">
      <dgm:prSet/>
      <dgm:spPr/>
      <dgm:t>
        <a:bodyPr/>
        <a:lstStyle/>
        <a:p>
          <a:endParaRPr lang="cs-CZ"/>
        </a:p>
      </dgm:t>
    </dgm:pt>
    <dgm:pt modelId="{3D8B3ED0-FD94-40BC-BD09-1A5763035FCF}">
      <dgm:prSet phldrT="[Text]"/>
      <dgm:spPr/>
      <dgm:t>
        <a:bodyPr/>
        <a:lstStyle/>
        <a:p>
          <a:r>
            <a:rPr lang="cs-CZ" dirty="0" smtClean="0"/>
            <a:t>- 9</a:t>
          </a:r>
          <a:endParaRPr lang="cs-CZ" dirty="0"/>
        </a:p>
      </dgm:t>
    </dgm:pt>
    <dgm:pt modelId="{FB8152A4-65EB-4296-BB89-1658145BB809}" type="parTrans" cxnId="{EE8E6528-0F9B-4769-85B0-54103F766F2F}">
      <dgm:prSet/>
      <dgm:spPr/>
      <dgm:t>
        <a:bodyPr/>
        <a:lstStyle/>
        <a:p>
          <a:endParaRPr lang="cs-CZ"/>
        </a:p>
      </dgm:t>
    </dgm:pt>
    <dgm:pt modelId="{D5A1957D-AC50-4A3A-8AC5-1DEC543ABBB1}" type="sibTrans" cxnId="{EE8E6528-0F9B-4769-85B0-54103F766F2F}">
      <dgm:prSet/>
      <dgm:spPr/>
      <dgm:t>
        <a:bodyPr/>
        <a:lstStyle/>
        <a:p>
          <a:endParaRPr lang="cs-CZ"/>
        </a:p>
      </dgm:t>
    </dgm:pt>
    <dgm:pt modelId="{B7D0E45D-AFF8-457B-9428-4154D105979F}">
      <dgm:prSet phldrT="[Text]"/>
      <dgm:spPr/>
      <dgm:t>
        <a:bodyPr/>
        <a:lstStyle/>
        <a:p>
          <a:r>
            <a:rPr lang="cs-CZ" dirty="0" smtClean="0"/>
            <a:t>+ 8</a:t>
          </a:r>
          <a:endParaRPr lang="cs-CZ" dirty="0"/>
        </a:p>
      </dgm:t>
    </dgm:pt>
    <dgm:pt modelId="{2BB59C4A-D492-4428-BFF2-3D38BF78A15C}" type="parTrans" cxnId="{372E9159-ABCF-4B27-8EDF-1B1CD5F689A1}">
      <dgm:prSet/>
      <dgm:spPr/>
      <dgm:t>
        <a:bodyPr/>
        <a:lstStyle/>
        <a:p>
          <a:endParaRPr lang="cs-CZ"/>
        </a:p>
      </dgm:t>
    </dgm:pt>
    <dgm:pt modelId="{E1E1580C-F43A-4AFD-8A7C-3F0A409AD3DF}" type="sibTrans" cxnId="{372E9159-ABCF-4B27-8EDF-1B1CD5F689A1}">
      <dgm:prSet/>
      <dgm:spPr/>
      <dgm:t>
        <a:bodyPr/>
        <a:lstStyle/>
        <a:p>
          <a:endParaRPr lang="cs-CZ"/>
        </a:p>
      </dgm:t>
    </dgm:pt>
    <dgm:pt modelId="{F1E78F25-9ACD-47CF-8B0B-85250A0B0357}">
      <dgm:prSet phldrT="[Text]"/>
      <dgm:spPr/>
      <dgm:t>
        <a:bodyPr/>
        <a:lstStyle/>
        <a:p>
          <a:r>
            <a:rPr lang="cs-CZ" dirty="0" smtClean="0"/>
            <a:t>- 4</a:t>
          </a:r>
          <a:endParaRPr lang="cs-CZ" dirty="0"/>
        </a:p>
      </dgm:t>
    </dgm:pt>
    <dgm:pt modelId="{8AFD9F64-3574-4CBF-8A5B-3BDB4C582E43}" type="parTrans" cxnId="{4E8734FA-31EB-4499-9193-A83E25EB8031}">
      <dgm:prSet/>
      <dgm:spPr/>
      <dgm:t>
        <a:bodyPr/>
        <a:lstStyle/>
        <a:p>
          <a:endParaRPr lang="cs-CZ"/>
        </a:p>
      </dgm:t>
    </dgm:pt>
    <dgm:pt modelId="{A1D21249-3F0B-41AF-94F0-044FE0256EBF}" type="sibTrans" cxnId="{4E8734FA-31EB-4499-9193-A83E25EB8031}">
      <dgm:prSet/>
      <dgm:spPr/>
      <dgm:t>
        <a:bodyPr/>
        <a:lstStyle/>
        <a:p>
          <a:endParaRPr lang="cs-CZ"/>
        </a:p>
      </dgm:t>
    </dgm:pt>
    <dgm:pt modelId="{F7275289-9A02-45E3-AB96-8CD006FD079F}">
      <dgm:prSet phldrT="[Text]"/>
      <dgm:spPr/>
      <dgm:t>
        <a:bodyPr/>
        <a:lstStyle/>
        <a:p>
          <a:r>
            <a:rPr lang="cs-CZ" dirty="0" smtClean="0"/>
            <a:t>+ 3</a:t>
          </a:r>
          <a:endParaRPr lang="cs-CZ" dirty="0"/>
        </a:p>
      </dgm:t>
    </dgm:pt>
    <dgm:pt modelId="{916E3CAF-D161-44A5-B7C5-02F0EEB5DA37}" type="parTrans" cxnId="{E9358C1A-1781-4B84-9ECA-EC6F6D5C6F8E}">
      <dgm:prSet/>
      <dgm:spPr/>
      <dgm:t>
        <a:bodyPr/>
        <a:lstStyle/>
        <a:p>
          <a:endParaRPr lang="cs-CZ"/>
        </a:p>
      </dgm:t>
    </dgm:pt>
    <dgm:pt modelId="{C2A1B6C8-BA92-4AB4-9602-FB3588504622}" type="sibTrans" cxnId="{E9358C1A-1781-4B84-9ECA-EC6F6D5C6F8E}">
      <dgm:prSet/>
      <dgm:spPr/>
      <dgm:t>
        <a:bodyPr/>
        <a:lstStyle/>
        <a:p>
          <a:endParaRPr lang="cs-CZ"/>
        </a:p>
      </dgm:t>
    </dgm:pt>
    <dgm:pt modelId="{74B9B639-1882-4EDD-9B6D-617C3C7A1566}">
      <dgm:prSet phldrT="[Text]"/>
      <dgm:spPr/>
      <dgm:t>
        <a:bodyPr/>
        <a:lstStyle/>
        <a:p>
          <a:r>
            <a:rPr lang="cs-CZ" dirty="0" smtClean="0"/>
            <a:t>- 4</a:t>
          </a:r>
          <a:endParaRPr lang="cs-CZ" dirty="0"/>
        </a:p>
      </dgm:t>
    </dgm:pt>
    <dgm:pt modelId="{DE7AF35D-D1B8-4643-AA50-61DEC9CB759D}" type="parTrans" cxnId="{CE4F5224-E128-4D19-AC53-B87FB116D055}">
      <dgm:prSet/>
      <dgm:spPr/>
      <dgm:t>
        <a:bodyPr/>
        <a:lstStyle/>
        <a:p>
          <a:endParaRPr lang="cs-CZ"/>
        </a:p>
      </dgm:t>
    </dgm:pt>
    <dgm:pt modelId="{AE965E9E-5F08-42FC-84A1-2EE408D5CBF0}" type="sibTrans" cxnId="{CE4F5224-E128-4D19-AC53-B87FB116D055}">
      <dgm:prSet/>
      <dgm:spPr/>
      <dgm:t>
        <a:bodyPr/>
        <a:lstStyle/>
        <a:p>
          <a:endParaRPr lang="cs-CZ"/>
        </a:p>
      </dgm:t>
    </dgm:pt>
    <dgm:pt modelId="{1209C521-2633-4C5E-87CD-C771DC9CFDAC}">
      <dgm:prSet phldrT="[Text]"/>
      <dgm:spPr/>
      <dgm:t>
        <a:bodyPr/>
        <a:lstStyle/>
        <a:p>
          <a:r>
            <a:rPr lang="cs-CZ" dirty="0" smtClean="0"/>
            <a:t>+ 3</a:t>
          </a:r>
          <a:endParaRPr lang="cs-CZ" dirty="0"/>
        </a:p>
      </dgm:t>
    </dgm:pt>
    <dgm:pt modelId="{57E0ECC7-BB21-4F79-BE69-476CE6461F0F}" type="parTrans" cxnId="{3D5B2A6B-4AD2-4874-96F0-E8B6439A4276}">
      <dgm:prSet/>
      <dgm:spPr/>
      <dgm:t>
        <a:bodyPr/>
        <a:lstStyle/>
        <a:p>
          <a:endParaRPr lang="cs-CZ"/>
        </a:p>
      </dgm:t>
    </dgm:pt>
    <dgm:pt modelId="{BF821F4C-D6BA-4F86-9BA7-CC35AC85A403}" type="sibTrans" cxnId="{3D5B2A6B-4AD2-4874-96F0-E8B6439A4276}">
      <dgm:prSet/>
      <dgm:spPr/>
      <dgm:t>
        <a:bodyPr/>
        <a:lstStyle/>
        <a:p>
          <a:endParaRPr lang="cs-CZ"/>
        </a:p>
      </dgm:t>
    </dgm:pt>
    <dgm:pt modelId="{68A03A2A-2D3D-4B5D-8A8E-F03F12547138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C4235AF5-334C-4FAA-812B-3D02567145BC}" type="parTrans" cxnId="{0EA8F381-7449-4944-957D-50B009536F2B}">
      <dgm:prSet/>
      <dgm:spPr/>
      <dgm:t>
        <a:bodyPr/>
        <a:lstStyle/>
        <a:p>
          <a:endParaRPr lang="cs-CZ"/>
        </a:p>
      </dgm:t>
    </dgm:pt>
    <dgm:pt modelId="{3FFCD32E-DC36-4D32-9C30-F337BEB0F50B}" type="sibTrans" cxnId="{0EA8F381-7449-4944-957D-50B009536F2B}">
      <dgm:prSet/>
      <dgm:spPr/>
      <dgm:t>
        <a:bodyPr/>
        <a:lstStyle/>
        <a:p>
          <a:endParaRPr lang="cs-CZ"/>
        </a:p>
      </dgm:t>
    </dgm:pt>
    <dgm:pt modelId="{597B4643-624B-4986-A726-2CC2759533ED}" type="pres">
      <dgm:prSet presAssocID="{E05FFE06-310B-4633-8CBD-CB4FCEBCC0A3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693A237B-9878-4696-A7D2-96B13B87F8DE}" type="pres">
      <dgm:prSet presAssocID="{D78D26E5-F6FA-41F9-A655-503F283038D9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674F54-8E70-4B5E-AB40-016A62F3A234}" type="pres">
      <dgm:prSet presAssocID="{FA4971F2-7241-4457-9156-37584F83E39C}" presName="sibTrans" presStyleLbl="sibTrans2D1" presStyleIdx="0" presStyleCnt="8"/>
      <dgm:spPr/>
      <dgm:t>
        <a:bodyPr/>
        <a:lstStyle/>
        <a:p>
          <a:endParaRPr lang="cs-CZ"/>
        </a:p>
      </dgm:t>
    </dgm:pt>
    <dgm:pt modelId="{F1F668B3-9D0E-4733-913F-1B1D112A9A2F}" type="pres">
      <dgm:prSet presAssocID="{D1A41B3A-02E8-4AAB-A159-F35A972D5D62}" presName="middleNode" presStyleCnt="0"/>
      <dgm:spPr/>
    </dgm:pt>
    <dgm:pt modelId="{BED9B999-3A2F-4C51-A524-626A714D868C}" type="pres">
      <dgm:prSet presAssocID="{D1A41B3A-02E8-4AAB-A159-F35A972D5D62}" presName="padding" presStyleLbl="node1" presStyleIdx="0" presStyleCnt="9"/>
      <dgm:spPr/>
    </dgm:pt>
    <dgm:pt modelId="{0B919594-070D-4081-A9F8-C4D7AF65CECD}" type="pres">
      <dgm:prSet presAssocID="{D1A41B3A-02E8-4AAB-A159-F35A972D5D62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43702-82FE-43B7-BAB8-7E1E9F3B4BB6}" type="pres">
      <dgm:prSet presAssocID="{BDA5ACC5-352D-48B7-8A9C-735CAE900580}" presName="sibTrans" presStyleLbl="sibTrans2D1" presStyleIdx="1" presStyleCnt="8"/>
      <dgm:spPr/>
      <dgm:t>
        <a:bodyPr/>
        <a:lstStyle/>
        <a:p>
          <a:endParaRPr lang="cs-CZ"/>
        </a:p>
      </dgm:t>
    </dgm:pt>
    <dgm:pt modelId="{9D49BB13-8CAF-44EE-92E6-56C395F21FF2}" type="pres">
      <dgm:prSet presAssocID="{3D8B3ED0-FD94-40BC-BD09-1A5763035FCF}" presName="middleNode" presStyleCnt="0"/>
      <dgm:spPr/>
    </dgm:pt>
    <dgm:pt modelId="{3B8BA20C-C529-4C95-B059-999243F420DC}" type="pres">
      <dgm:prSet presAssocID="{3D8B3ED0-FD94-40BC-BD09-1A5763035FCF}" presName="padding" presStyleLbl="node1" presStyleIdx="1" presStyleCnt="9"/>
      <dgm:spPr/>
    </dgm:pt>
    <dgm:pt modelId="{D42D88F0-6ACE-473C-9663-7007A08FD198}" type="pres">
      <dgm:prSet presAssocID="{3D8B3ED0-FD94-40BC-BD09-1A5763035FCF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84D797-C944-4ED0-BE29-B71DF2EF142F}" type="pres">
      <dgm:prSet presAssocID="{D5A1957D-AC50-4A3A-8AC5-1DEC543ABBB1}" presName="sibTrans" presStyleLbl="sibTrans2D1" presStyleIdx="2" presStyleCnt="8"/>
      <dgm:spPr/>
      <dgm:t>
        <a:bodyPr/>
        <a:lstStyle/>
        <a:p>
          <a:endParaRPr lang="cs-CZ"/>
        </a:p>
      </dgm:t>
    </dgm:pt>
    <dgm:pt modelId="{1A88FB34-00CE-4192-A59E-3065285B442B}" type="pres">
      <dgm:prSet presAssocID="{B7D0E45D-AFF8-457B-9428-4154D105979F}" presName="middleNode" presStyleCnt="0"/>
      <dgm:spPr/>
    </dgm:pt>
    <dgm:pt modelId="{D4C44669-A33F-4C13-B071-FBEBE8AE6FDB}" type="pres">
      <dgm:prSet presAssocID="{B7D0E45D-AFF8-457B-9428-4154D105979F}" presName="padding" presStyleLbl="node1" presStyleIdx="2" presStyleCnt="9"/>
      <dgm:spPr/>
    </dgm:pt>
    <dgm:pt modelId="{412190E0-E306-4BCB-98FE-CFF86251240F}" type="pres">
      <dgm:prSet presAssocID="{B7D0E45D-AFF8-457B-9428-4154D105979F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A944A0-4151-410A-8069-E73D4FED0C55}" type="pres">
      <dgm:prSet presAssocID="{E1E1580C-F43A-4AFD-8A7C-3F0A409AD3DF}" presName="sibTrans" presStyleLbl="sibTrans2D1" presStyleIdx="3" presStyleCnt="8"/>
      <dgm:spPr/>
      <dgm:t>
        <a:bodyPr/>
        <a:lstStyle/>
        <a:p>
          <a:endParaRPr lang="cs-CZ"/>
        </a:p>
      </dgm:t>
    </dgm:pt>
    <dgm:pt modelId="{0A334047-D9BA-45CF-B2C2-133FB362FCCB}" type="pres">
      <dgm:prSet presAssocID="{F1E78F25-9ACD-47CF-8B0B-85250A0B0357}" presName="middleNode" presStyleCnt="0"/>
      <dgm:spPr/>
    </dgm:pt>
    <dgm:pt modelId="{EF53BCC9-29CA-4CCD-8AC7-4D8483A8F489}" type="pres">
      <dgm:prSet presAssocID="{F1E78F25-9ACD-47CF-8B0B-85250A0B0357}" presName="padding" presStyleLbl="node1" presStyleIdx="3" presStyleCnt="9"/>
      <dgm:spPr/>
    </dgm:pt>
    <dgm:pt modelId="{E8D6BE65-57DD-4273-8B7C-18C30E4650B3}" type="pres">
      <dgm:prSet presAssocID="{F1E78F25-9ACD-47CF-8B0B-85250A0B0357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040150-3942-41C8-AFBD-E7177014B2E2}" type="pres">
      <dgm:prSet presAssocID="{A1D21249-3F0B-41AF-94F0-044FE0256EBF}" presName="sibTrans" presStyleLbl="sibTrans2D1" presStyleIdx="4" presStyleCnt="8"/>
      <dgm:spPr/>
      <dgm:t>
        <a:bodyPr/>
        <a:lstStyle/>
        <a:p>
          <a:endParaRPr lang="cs-CZ"/>
        </a:p>
      </dgm:t>
    </dgm:pt>
    <dgm:pt modelId="{F801E85F-F15F-43CC-8708-3F9393E5A323}" type="pres">
      <dgm:prSet presAssocID="{F7275289-9A02-45E3-AB96-8CD006FD079F}" presName="middleNode" presStyleCnt="0"/>
      <dgm:spPr/>
    </dgm:pt>
    <dgm:pt modelId="{DFDCF80C-EAC7-4803-ADE1-7ABA67655E69}" type="pres">
      <dgm:prSet presAssocID="{F7275289-9A02-45E3-AB96-8CD006FD079F}" presName="padding" presStyleLbl="node1" presStyleIdx="4" presStyleCnt="9"/>
      <dgm:spPr/>
    </dgm:pt>
    <dgm:pt modelId="{BF487F6D-9431-426E-AC57-881D39075014}" type="pres">
      <dgm:prSet presAssocID="{F7275289-9A02-45E3-AB96-8CD006FD079F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D65999-025C-48F3-BC4F-2DF897F456F8}" type="pres">
      <dgm:prSet presAssocID="{C2A1B6C8-BA92-4AB4-9602-FB3588504622}" presName="sibTrans" presStyleLbl="sibTrans2D1" presStyleIdx="5" presStyleCnt="8"/>
      <dgm:spPr/>
      <dgm:t>
        <a:bodyPr/>
        <a:lstStyle/>
        <a:p>
          <a:endParaRPr lang="cs-CZ"/>
        </a:p>
      </dgm:t>
    </dgm:pt>
    <dgm:pt modelId="{2F667B1B-BD6D-449E-8E8E-709C63417E9F}" type="pres">
      <dgm:prSet presAssocID="{74B9B639-1882-4EDD-9B6D-617C3C7A1566}" presName="middleNode" presStyleCnt="0"/>
      <dgm:spPr/>
    </dgm:pt>
    <dgm:pt modelId="{FB689797-465F-4CE1-8037-DEA70161344D}" type="pres">
      <dgm:prSet presAssocID="{74B9B639-1882-4EDD-9B6D-617C3C7A1566}" presName="padding" presStyleLbl="node1" presStyleIdx="5" presStyleCnt="9"/>
      <dgm:spPr/>
    </dgm:pt>
    <dgm:pt modelId="{27A9DB9D-3E35-4503-8D79-548E0EFFE6C6}" type="pres">
      <dgm:prSet presAssocID="{74B9B639-1882-4EDD-9B6D-617C3C7A1566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8DA46D-7288-4BC6-8298-4EC0C17068B2}" type="pres">
      <dgm:prSet presAssocID="{AE965E9E-5F08-42FC-84A1-2EE408D5CBF0}" presName="sibTrans" presStyleLbl="sibTrans2D1" presStyleIdx="6" presStyleCnt="8"/>
      <dgm:spPr/>
      <dgm:t>
        <a:bodyPr/>
        <a:lstStyle/>
        <a:p>
          <a:endParaRPr lang="cs-CZ"/>
        </a:p>
      </dgm:t>
    </dgm:pt>
    <dgm:pt modelId="{C14C6FDB-E3AC-4C7C-BB23-4E9277C6A24B}" type="pres">
      <dgm:prSet presAssocID="{1209C521-2633-4C5E-87CD-C771DC9CFDAC}" presName="middleNode" presStyleCnt="0"/>
      <dgm:spPr/>
    </dgm:pt>
    <dgm:pt modelId="{BC5D8379-A1E4-4124-A269-0208068A8F61}" type="pres">
      <dgm:prSet presAssocID="{1209C521-2633-4C5E-87CD-C771DC9CFDAC}" presName="padding" presStyleLbl="node1" presStyleIdx="6" presStyleCnt="9"/>
      <dgm:spPr/>
    </dgm:pt>
    <dgm:pt modelId="{B5852EDB-BD0A-4855-86E1-0531D0D4A251}" type="pres">
      <dgm:prSet presAssocID="{1209C521-2633-4C5E-87CD-C771DC9CFDAC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0081B5-B449-415C-AECE-8BEFE83699A5}" type="pres">
      <dgm:prSet presAssocID="{BF821F4C-D6BA-4F86-9BA7-CC35AC85A403}" presName="sibTrans" presStyleLbl="sibTrans2D1" presStyleIdx="7" presStyleCnt="8"/>
      <dgm:spPr/>
      <dgm:t>
        <a:bodyPr/>
        <a:lstStyle/>
        <a:p>
          <a:endParaRPr lang="cs-CZ"/>
        </a:p>
      </dgm:t>
    </dgm:pt>
    <dgm:pt modelId="{10F68DAE-0D76-46F9-B690-CF7AA9C76DFC}" type="pres">
      <dgm:prSet presAssocID="{68A03A2A-2D3D-4B5D-8A8E-F03F12547138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49260A-D751-4DA1-B7FE-F93DB76DE4C7}" type="presOf" srcId="{E05FFE06-310B-4633-8CBD-CB4FCEBCC0A3}" destId="{597B4643-624B-4986-A726-2CC2759533ED}" srcOrd="0" destOrd="0" presId="urn:microsoft.com/office/officeart/2005/8/layout/bProcess2"/>
    <dgm:cxn modelId="{EE8E6528-0F9B-4769-85B0-54103F766F2F}" srcId="{E05FFE06-310B-4633-8CBD-CB4FCEBCC0A3}" destId="{3D8B3ED0-FD94-40BC-BD09-1A5763035FCF}" srcOrd="2" destOrd="0" parTransId="{FB8152A4-65EB-4296-BB89-1658145BB809}" sibTransId="{D5A1957D-AC50-4A3A-8AC5-1DEC543ABBB1}"/>
    <dgm:cxn modelId="{FDDA0C00-DE40-4C99-A3D4-25145FD70457}" type="presOf" srcId="{A1D21249-3F0B-41AF-94F0-044FE0256EBF}" destId="{42040150-3942-41C8-AFBD-E7177014B2E2}" srcOrd="0" destOrd="0" presId="urn:microsoft.com/office/officeart/2005/8/layout/bProcess2"/>
    <dgm:cxn modelId="{1038BDA1-2EFD-457D-A12D-7A32A2D35BFA}" type="presOf" srcId="{3D8B3ED0-FD94-40BC-BD09-1A5763035FCF}" destId="{D42D88F0-6ACE-473C-9663-7007A08FD198}" srcOrd="0" destOrd="0" presId="urn:microsoft.com/office/officeart/2005/8/layout/bProcess2"/>
    <dgm:cxn modelId="{F3BBD69F-A90D-4723-A99E-C7D6B54422AB}" type="presOf" srcId="{FA4971F2-7241-4457-9156-37584F83E39C}" destId="{76674F54-8E70-4B5E-AB40-016A62F3A234}" srcOrd="0" destOrd="0" presId="urn:microsoft.com/office/officeart/2005/8/layout/bProcess2"/>
    <dgm:cxn modelId="{74E62CDF-0C27-4A45-9BB7-E0529DF6C44B}" type="presOf" srcId="{1209C521-2633-4C5E-87CD-C771DC9CFDAC}" destId="{B5852EDB-BD0A-4855-86E1-0531D0D4A251}" srcOrd="0" destOrd="0" presId="urn:microsoft.com/office/officeart/2005/8/layout/bProcess2"/>
    <dgm:cxn modelId="{F910D201-DF61-41CF-9583-80EF8E9C912F}" type="presOf" srcId="{F1E78F25-9ACD-47CF-8B0B-85250A0B0357}" destId="{E8D6BE65-57DD-4273-8B7C-18C30E4650B3}" srcOrd="0" destOrd="0" presId="urn:microsoft.com/office/officeart/2005/8/layout/bProcess2"/>
    <dgm:cxn modelId="{7EF5C9A1-497B-4989-B5A0-F86B330FF8A4}" type="presOf" srcId="{BDA5ACC5-352D-48B7-8A9C-735CAE900580}" destId="{B2043702-82FE-43B7-BAB8-7E1E9F3B4BB6}" srcOrd="0" destOrd="0" presId="urn:microsoft.com/office/officeart/2005/8/layout/bProcess2"/>
    <dgm:cxn modelId="{DB7B9E6D-C115-4151-AAD3-A97AF9991BDC}" type="presOf" srcId="{D5A1957D-AC50-4A3A-8AC5-1DEC543ABBB1}" destId="{CA84D797-C944-4ED0-BE29-B71DF2EF142F}" srcOrd="0" destOrd="0" presId="urn:microsoft.com/office/officeart/2005/8/layout/bProcess2"/>
    <dgm:cxn modelId="{B81B4434-D6CA-4732-B5AB-4BBE6A570308}" type="presOf" srcId="{B7D0E45D-AFF8-457B-9428-4154D105979F}" destId="{412190E0-E306-4BCB-98FE-CFF86251240F}" srcOrd="0" destOrd="0" presId="urn:microsoft.com/office/officeart/2005/8/layout/bProcess2"/>
    <dgm:cxn modelId="{3496B045-B812-4FD4-96A2-435BC2CD325B}" type="presOf" srcId="{D78D26E5-F6FA-41F9-A655-503F283038D9}" destId="{693A237B-9878-4696-A7D2-96B13B87F8DE}" srcOrd="0" destOrd="0" presId="urn:microsoft.com/office/officeart/2005/8/layout/bProcess2"/>
    <dgm:cxn modelId="{42E4C644-F923-49CB-A78B-2D598D5F1ABD}" type="presOf" srcId="{C2A1B6C8-BA92-4AB4-9602-FB3588504622}" destId="{EAD65999-025C-48F3-BC4F-2DF897F456F8}" srcOrd="0" destOrd="0" presId="urn:microsoft.com/office/officeart/2005/8/layout/bProcess2"/>
    <dgm:cxn modelId="{4E8734FA-31EB-4499-9193-A83E25EB8031}" srcId="{E05FFE06-310B-4633-8CBD-CB4FCEBCC0A3}" destId="{F1E78F25-9ACD-47CF-8B0B-85250A0B0357}" srcOrd="4" destOrd="0" parTransId="{8AFD9F64-3574-4CBF-8A5B-3BDB4C582E43}" sibTransId="{A1D21249-3F0B-41AF-94F0-044FE0256EBF}"/>
    <dgm:cxn modelId="{F70E91E9-9852-4CA2-844F-8FA17E4C91A6}" type="presOf" srcId="{F7275289-9A02-45E3-AB96-8CD006FD079F}" destId="{BF487F6D-9431-426E-AC57-881D39075014}" srcOrd="0" destOrd="0" presId="urn:microsoft.com/office/officeart/2005/8/layout/bProcess2"/>
    <dgm:cxn modelId="{0EA8F381-7449-4944-957D-50B009536F2B}" srcId="{E05FFE06-310B-4633-8CBD-CB4FCEBCC0A3}" destId="{68A03A2A-2D3D-4B5D-8A8E-F03F12547138}" srcOrd="8" destOrd="0" parTransId="{C4235AF5-334C-4FAA-812B-3D02567145BC}" sibTransId="{3FFCD32E-DC36-4D32-9C30-F337BEB0F50B}"/>
    <dgm:cxn modelId="{D7FCCEF9-1FC5-4B55-89C7-6D9ADDFE045C}" type="presOf" srcId="{AE965E9E-5F08-42FC-84A1-2EE408D5CBF0}" destId="{DF8DA46D-7288-4BC6-8298-4EC0C17068B2}" srcOrd="0" destOrd="0" presId="urn:microsoft.com/office/officeart/2005/8/layout/bProcess2"/>
    <dgm:cxn modelId="{CD9C51AE-4FDE-4E5D-8828-2CB49B8B24D6}" type="presOf" srcId="{68A03A2A-2D3D-4B5D-8A8E-F03F12547138}" destId="{10F68DAE-0D76-46F9-B690-CF7AA9C76DFC}" srcOrd="0" destOrd="0" presId="urn:microsoft.com/office/officeart/2005/8/layout/bProcess2"/>
    <dgm:cxn modelId="{90666333-5657-48B7-A466-404A48694208}" type="presOf" srcId="{E1E1580C-F43A-4AFD-8A7C-3F0A409AD3DF}" destId="{BAA944A0-4151-410A-8069-E73D4FED0C55}" srcOrd="0" destOrd="0" presId="urn:microsoft.com/office/officeart/2005/8/layout/bProcess2"/>
    <dgm:cxn modelId="{3D5B2A6B-4AD2-4874-96F0-E8B6439A4276}" srcId="{E05FFE06-310B-4633-8CBD-CB4FCEBCC0A3}" destId="{1209C521-2633-4C5E-87CD-C771DC9CFDAC}" srcOrd="7" destOrd="0" parTransId="{57E0ECC7-BB21-4F79-BE69-476CE6461F0F}" sibTransId="{BF821F4C-D6BA-4F86-9BA7-CC35AC85A403}"/>
    <dgm:cxn modelId="{340EF749-7C02-4DF6-A8C8-9778EA6D1865}" type="presOf" srcId="{D1A41B3A-02E8-4AAB-A159-F35A972D5D62}" destId="{0B919594-070D-4081-A9F8-C4D7AF65CECD}" srcOrd="0" destOrd="0" presId="urn:microsoft.com/office/officeart/2005/8/layout/bProcess2"/>
    <dgm:cxn modelId="{E9358C1A-1781-4B84-9ECA-EC6F6D5C6F8E}" srcId="{E05FFE06-310B-4633-8CBD-CB4FCEBCC0A3}" destId="{F7275289-9A02-45E3-AB96-8CD006FD079F}" srcOrd="5" destOrd="0" parTransId="{916E3CAF-D161-44A5-B7C5-02F0EEB5DA37}" sibTransId="{C2A1B6C8-BA92-4AB4-9602-FB3588504622}"/>
    <dgm:cxn modelId="{27344B14-BF29-44DB-9ACE-FE09F3C6C34C}" type="presOf" srcId="{74B9B639-1882-4EDD-9B6D-617C3C7A1566}" destId="{27A9DB9D-3E35-4503-8D79-548E0EFFE6C6}" srcOrd="0" destOrd="0" presId="urn:microsoft.com/office/officeart/2005/8/layout/bProcess2"/>
    <dgm:cxn modelId="{CE4F5224-E128-4D19-AC53-B87FB116D055}" srcId="{E05FFE06-310B-4633-8CBD-CB4FCEBCC0A3}" destId="{74B9B639-1882-4EDD-9B6D-617C3C7A1566}" srcOrd="6" destOrd="0" parTransId="{DE7AF35D-D1B8-4643-AA50-61DEC9CB759D}" sibTransId="{AE965E9E-5F08-42FC-84A1-2EE408D5CBF0}"/>
    <dgm:cxn modelId="{BDE9EEB0-F05C-47EA-B2EB-F6B94AE144E3}" srcId="{E05FFE06-310B-4633-8CBD-CB4FCEBCC0A3}" destId="{D1A41B3A-02E8-4AAB-A159-F35A972D5D62}" srcOrd="1" destOrd="0" parTransId="{F5AE4ADD-9DF8-4A2A-AFD8-B4EF3F72EB09}" sibTransId="{BDA5ACC5-352D-48B7-8A9C-735CAE900580}"/>
    <dgm:cxn modelId="{5FE6259C-88DC-4849-8BA3-B0A502ED6604}" srcId="{E05FFE06-310B-4633-8CBD-CB4FCEBCC0A3}" destId="{D78D26E5-F6FA-41F9-A655-503F283038D9}" srcOrd="0" destOrd="0" parTransId="{C7105C5B-C4F7-4C8A-ABC5-0F2B22F5A4BB}" sibTransId="{FA4971F2-7241-4457-9156-37584F83E39C}"/>
    <dgm:cxn modelId="{372E9159-ABCF-4B27-8EDF-1B1CD5F689A1}" srcId="{E05FFE06-310B-4633-8CBD-CB4FCEBCC0A3}" destId="{B7D0E45D-AFF8-457B-9428-4154D105979F}" srcOrd="3" destOrd="0" parTransId="{2BB59C4A-D492-4428-BFF2-3D38BF78A15C}" sibTransId="{E1E1580C-F43A-4AFD-8A7C-3F0A409AD3DF}"/>
    <dgm:cxn modelId="{09BFD146-9220-4D1E-AAB3-BFD2383BA662}" type="presOf" srcId="{BF821F4C-D6BA-4F86-9BA7-CC35AC85A403}" destId="{F90081B5-B449-415C-AECE-8BEFE83699A5}" srcOrd="0" destOrd="0" presId="urn:microsoft.com/office/officeart/2005/8/layout/bProcess2"/>
    <dgm:cxn modelId="{F3088651-7606-4FFE-BC25-EB0CFB91BD30}" type="presParOf" srcId="{597B4643-624B-4986-A726-2CC2759533ED}" destId="{693A237B-9878-4696-A7D2-96B13B87F8DE}" srcOrd="0" destOrd="0" presId="urn:microsoft.com/office/officeart/2005/8/layout/bProcess2"/>
    <dgm:cxn modelId="{0068B6A5-EC23-4053-84E9-81C2A4293D56}" type="presParOf" srcId="{597B4643-624B-4986-A726-2CC2759533ED}" destId="{76674F54-8E70-4B5E-AB40-016A62F3A234}" srcOrd="1" destOrd="0" presId="urn:microsoft.com/office/officeart/2005/8/layout/bProcess2"/>
    <dgm:cxn modelId="{55E2598D-971B-4F50-8563-5B173D5EEBD8}" type="presParOf" srcId="{597B4643-624B-4986-A726-2CC2759533ED}" destId="{F1F668B3-9D0E-4733-913F-1B1D112A9A2F}" srcOrd="2" destOrd="0" presId="urn:microsoft.com/office/officeart/2005/8/layout/bProcess2"/>
    <dgm:cxn modelId="{23C7EFA9-D652-46C2-AE0E-6BB17B60D193}" type="presParOf" srcId="{F1F668B3-9D0E-4733-913F-1B1D112A9A2F}" destId="{BED9B999-3A2F-4C51-A524-626A714D868C}" srcOrd="0" destOrd="0" presId="urn:microsoft.com/office/officeart/2005/8/layout/bProcess2"/>
    <dgm:cxn modelId="{3DFBC7F5-AC29-4DB6-A5AC-ED9227428BB4}" type="presParOf" srcId="{F1F668B3-9D0E-4733-913F-1B1D112A9A2F}" destId="{0B919594-070D-4081-A9F8-C4D7AF65CECD}" srcOrd="1" destOrd="0" presId="urn:microsoft.com/office/officeart/2005/8/layout/bProcess2"/>
    <dgm:cxn modelId="{ABAD0C9F-0B9F-4591-A3DA-93D5DF382CB8}" type="presParOf" srcId="{597B4643-624B-4986-A726-2CC2759533ED}" destId="{B2043702-82FE-43B7-BAB8-7E1E9F3B4BB6}" srcOrd="3" destOrd="0" presId="urn:microsoft.com/office/officeart/2005/8/layout/bProcess2"/>
    <dgm:cxn modelId="{83F88CF8-2DFE-42CE-92B4-A74618C726B7}" type="presParOf" srcId="{597B4643-624B-4986-A726-2CC2759533ED}" destId="{9D49BB13-8CAF-44EE-92E6-56C395F21FF2}" srcOrd="4" destOrd="0" presId="urn:microsoft.com/office/officeart/2005/8/layout/bProcess2"/>
    <dgm:cxn modelId="{2C028394-210A-45EB-B75D-7DDDE79643F7}" type="presParOf" srcId="{9D49BB13-8CAF-44EE-92E6-56C395F21FF2}" destId="{3B8BA20C-C529-4C95-B059-999243F420DC}" srcOrd="0" destOrd="0" presId="urn:microsoft.com/office/officeart/2005/8/layout/bProcess2"/>
    <dgm:cxn modelId="{B77009D4-96A3-4A59-A7C4-2DAFE496FE4C}" type="presParOf" srcId="{9D49BB13-8CAF-44EE-92E6-56C395F21FF2}" destId="{D42D88F0-6ACE-473C-9663-7007A08FD198}" srcOrd="1" destOrd="0" presId="urn:microsoft.com/office/officeart/2005/8/layout/bProcess2"/>
    <dgm:cxn modelId="{5E0BAB20-31DF-4218-840B-EBF0E43B49C7}" type="presParOf" srcId="{597B4643-624B-4986-A726-2CC2759533ED}" destId="{CA84D797-C944-4ED0-BE29-B71DF2EF142F}" srcOrd="5" destOrd="0" presId="urn:microsoft.com/office/officeart/2005/8/layout/bProcess2"/>
    <dgm:cxn modelId="{E339CE98-D530-4EA3-A127-58D126A9B152}" type="presParOf" srcId="{597B4643-624B-4986-A726-2CC2759533ED}" destId="{1A88FB34-00CE-4192-A59E-3065285B442B}" srcOrd="6" destOrd="0" presId="urn:microsoft.com/office/officeart/2005/8/layout/bProcess2"/>
    <dgm:cxn modelId="{10286CFC-96DD-4A61-BD3A-170FC70216CF}" type="presParOf" srcId="{1A88FB34-00CE-4192-A59E-3065285B442B}" destId="{D4C44669-A33F-4C13-B071-FBEBE8AE6FDB}" srcOrd="0" destOrd="0" presId="urn:microsoft.com/office/officeart/2005/8/layout/bProcess2"/>
    <dgm:cxn modelId="{29DEE319-A49D-4FD8-9E49-74263A871D0A}" type="presParOf" srcId="{1A88FB34-00CE-4192-A59E-3065285B442B}" destId="{412190E0-E306-4BCB-98FE-CFF86251240F}" srcOrd="1" destOrd="0" presId="urn:microsoft.com/office/officeart/2005/8/layout/bProcess2"/>
    <dgm:cxn modelId="{729F2ED9-57EE-47AF-A44C-E980EE87D1BC}" type="presParOf" srcId="{597B4643-624B-4986-A726-2CC2759533ED}" destId="{BAA944A0-4151-410A-8069-E73D4FED0C55}" srcOrd="7" destOrd="0" presId="urn:microsoft.com/office/officeart/2005/8/layout/bProcess2"/>
    <dgm:cxn modelId="{2FEE60AC-1F2B-4659-8F81-22F40509BC7F}" type="presParOf" srcId="{597B4643-624B-4986-A726-2CC2759533ED}" destId="{0A334047-D9BA-45CF-B2C2-133FB362FCCB}" srcOrd="8" destOrd="0" presId="urn:microsoft.com/office/officeart/2005/8/layout/bProcess2"/>
    <dgm:cxn modelId="{CADFAF9C-6A52-437E-9BE2-650F3C6514FE}" type="presParOf" srcId="{0A334047-D9BA-45CF-B2C2-133FB362FCCB}" destId="{EF53BCC9-29CA-4CCD-8AC7-4D8483A8F489}" srcOrd="0" destOrd="0" presId="urn:microsoft.com/office/officeart/2005/8/layout/bProcess2"/>
    <dgm:cxn modelId="{6F865D42-D76A-4BF9-A5B7-7894707F47FD}" type="presParOf" srcId="{0A334047-D9BA-45CF-B2C2-133FB362FCCB}" destId="{E8D6BE65-57DD-4273-8B7C-18C30E4650B3}" srcOrd="1" destOrd="0" presId="urn:microsoft.com/office/officeart/2005/8/layout/bProcess2"/>
    <dgm:cxn modelId="{8CC5E3D0-EF20-4C8C-B8C3-F35F39CBB535}" type="presParOf" srcId="{597B4643-624B-4986-A726-2CC2759533ED}" destId="{42040150-3942-41C8-AFBD-E7177014B2E2}" srcOrd="9" destOrd="0" presId="urn:microsoft.com/office/officeart/2005/8/layout/bProcess2"/>
    <dgm:cxn modelId="{EAD8DD83-0023-4FCB-AD7C-9565D76213E8}" type="presParOf" srcId="{597B4643-624B-4986-A726-2CC2759533ED}" destId="{F801E85F-F15F-43CC-8708-3F9393E5A323}" srcOrd="10" destOrd="0" presId="urn:microsoft.com/office/officeart/2005/8/layout/bProcess2"/>
    <dgm:cxn modelId="{DE53BF55-2993-4CC8-A839-7FED51B34138}" type="presParOf" srcId="{F801E85F-F15F-43CC-8708-3F9393E5A323}" destId="{DFDCF80C-EAC7-4803-ADE1-7ABA67655E69}" srcOrd="0" destOrd="0" presId="urn:microsoft.com/office/officeart/2005/8/layout/bProcess2"/>
    <dgm:cxn modelId="{AFC17BCC-AAAE-4C7C-BA34-7B025FCC3DDD}" type="presParOf" srcId="{F801E85F-F15F-43CC-8708-3F9393E5A323}" destId="{BF487F6D-9431-426E-AC57-881D39075014}" srcOrd="1" destOrd="0" presId="urn:microsoft.com/office/officeart/2005/8/layout/bProcess2"/>
    <dgm:cxn modelId="{0D8B69A3-83DB-4013-9014-804F7C8FC5CC}" type="presParOf" srcId="{597B4643-624B-4986-A726-2CC2759533ED}" destId="{EAD65999-025C-48F3-BC4F-2DF897F456F8}" srcOrd="11" destOrd="0" presId="urn:microsoft.com/office/officeart/2005/8/layout/bProcess2"/>
    <dgm:cxn modelId="{BB2A306E-2F97-4F78-8702-A7C5AE3CC0EB}" type="presParOf" srcId="{597B4643-624B-4986-A726-2CC2759533ED}" destId="{2F667B1B-BD6D-449E-8E8E-709C63417E9F}" srcOrd="12" destOrd="0" presId="urn:microsoft.com/office/officeart/2005/8/layout/bProcess2"/>
    <dgm:cxn modelId="{D0D6848C-9EE5-4073-8862-AD3B8413AF94}" type="presParOf" srcId="{2F667B1B-BD6D-449E-8E8E-709C63417E9F}" destId="{FB689797-465F-4CE1-8037-DEA70161344D}" srcOrd="0" destOrd="0" presId="urn:microsoft.com/office/officeart/2005/8/layout/bProcess2"/>
    <dgm:cxn modelId="{EFA5A36F-5F23-42D8-88F0-AA4199E3AED1}" type="presParOf" srcId="{2F667B1B-BD6D-449E-8E8E-709C63417E9F}" destId="{27A9DB9D-3E35-4503-8D79-548E0EFFE6C6}" srcOrd="1" destOrd="0" presId="urn:microsoft.com/office/officeart/2005/8/layout/bProcess2"/>
    <dgm:cxn modelId="{FF9347CD-29C1-4C39-934B-14030D06817C}" type="presParOf" srcId="{597B4643-624B-4986-A726-2CC2759533ED}" destId="{DF8DA46D-7288-4BC6-8298-4EC0C17068B2}" srcOrd="13" destOrd="0" presId="urn:microsoft.com/office/officeart/2005/8/layout/bProcess2"/>
    <dgm:cxn modelId="{16FC6138-C94D-424B-A87F-FAFA972B063E}" type="presParOf" srcId="{597B4643-624B-4986-A726-2CC2759533ED}" destId="{C14C6FDB-E3AC-4C7C-BB23-4E9277C6A24B}" srcOrd="14" destOrd="0" presId="urn:microsoft.com/office/officeart/2005/8/layout/bProcess2"/>
    <dgm:cxn modelId="{9EEC28FE-F93A-4353-AAE2-433E45E19504}" type="presParOf" srcId="{C14C6FDB-E3AC-4C7C-BB23-4E9277C6A24B}" destId="{BC5D8379-A1E4-4124-A269-0208068A8F61}" srcOrd="0" destOrd="0" presId="urn:microsoft.com/office/officeart/2005/8/layout/bProcess2"/>
    <dgm:cxn modelId="{D335E673-D083-4E89-8286-565DC815CAEB}" type="presParOf" srcId="{C14C6FDB-E3AC-4C7C-BB23-4E9277C6A24B}" destId="{B5852EDB-BD0A-4855-86E1-0531D0D4A251}" srcOrd="1" destOrd="0" presId="urn:microsoft.com/office/officeart/2005/8/layout/bProcess2"/>
    <dgm:cxn modelId="{1AA0E91E-ECC8-48ED-B89F-092D4DC6E3E0}" type="presParOf" srcId="{597B4643-624B-4986-A726-2CC2759533ED}" destId="{F90081B5-B449-415C-AECE-8BEFE83699A5}" srcOrd="15" destOrd="0" presId="urn:microsoft.com/office/officeart/2005/8/layout/bProcess2"/>
    <dgm:cxn modelId="{9A3DF477-05BC-4D84-93F3-DBBE6040595F}" type="presParOf" srcId="{597B4643-624B-4986-A726-2CC2759533ED}" destId="{10F68DAE-0D76-46F9-B690-CF7AA9C76DFC}" srcOrd="16" destOrd="0" presId="urn:microsoft.com/office/officeart/2005/8/layout/bProcess2"/>
  </dgm:cxnLst>
  <dgm:bg>
    <a:solidFill>
      <a:schemeClr val="bg2">
        <a:lumMod val="9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C0BD44-4728-421B-86B3-B54128D82363}" type="doc">
      <dgm:prSet loTypeId="urn:microsoft.com/office/officeart/2005/8/layout/bProcess2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34F4D0AB-8AC5-4018-904A-293DD328928F}">
      <dgm:prSet phldrT="[Text]"/>
      <dgm:spPr/>
      <dgm:t>
        <a:bodyPr/>
        <a:lstStyle/>
        <a:p>
          <a:r>
            <a:rPr lang="cs-CZ" dirty="0" smtClean="0"/>
            <a:t>9 - 7 </a:t>
          </a:r>
          <a:endParaRPr lang="cs-CZ" dirty="0"/>
        </a:p>
      </dgm:t>
    </dgm:pt>
    <dgm:pt modelId="{6006C827-FF97-4F8F-B5BB-85527EA8813B}" type="parTrans" cxnId="{2C50568A-9E83-41EF-85C7-6A0902EF3836}">
      <dgm:prSet/>
      <dgm:spPr/>
      <dgm:t>
        <a:bodyPr/>
        <a:lstStyle/>
        <a:p>
          <a:endParaRPr lang="cs-CZ"/>
        </a:p>
      </dgm:t>
    </dgm:pt>
    <dgm:pt modelId="{416F7F8B-DCB1-42CC-A315-93201D7F1D51}" type="sibTrans" cxnId="{2C50568A-9E83-41EF-85C7-6A0902EF3836}">
      <dgm:prSet/>
      <dgm:spPr/>
      <dgm:t>
        <a:bodyPr/>
        <a:lstStyle/>
        <a:p>
          <a:endParaRPr lang="cs-CZ"/>
        </a:p>
      </dgm:t>
    </dgm:pt>
    <dgm:pt modelId="{83508D88-6088-4BC1-AD3D-72755805DE5A}">
      <dgm:prSet phldrT="[Text]"/>
      <dgm:spPr/>
      <dgm:t>
        <a:bodyPr/>
        <a:lstStyle/>
        <a:p>
          <a:r>
            <a:rPr lang="cs-CZ" dirty="0" smtClean="0"/>
            <a:t>+ 8</a:t>
          </a:r>
          <a:endParaRPr lang="cs-CZ" dirty="0"/>
        </a:p>
      </dgm:t>
    </dgm:pt>
    <dgm:pt modelId="{4E9F5B4A-B125-4B12-8D07-670F5B77CEE1}" type="parTrans" cxnId="{5920F717-57BD-4404-8BCF-923384589B2D}">
      <dgm:prSet/>
      <dgm:spPr/>
      <dgm:t>
        <a:bodyPr/>
        <a:lstStyle/>
        <a:p>
          <a:endParaRPr lang="cs-CZ"/>
        </a:p>
      </dgm:t>
    </dgm:pt>
    <dgm:pt modelId="{3D2711E7-57B6-427A-95CA-EA77C57FD60D}" type="sibTrans" cxnId="{5920F717-57BD-4404-8BCF-923384589B2D}">
      <dgm:prSet/>
      <dgm:spPr/>
      <dgm:t>
        <a:bodyPr/>
        <a:lstStyle/>
        <a:p>
          <a:endParaRPr lang="cs-CZ"/>
        </a:p>
      </dgm:t>
    </dgm:pt>
    <dgm:pt modelId="{E432205A-E7FA-497C-9F8C-74B96159270D}">
      <dgm:prSet phldrT="[Text]"/>
      <dgm:spPr/>
      <dgm:t>
        <a:bodyPr/>
        <a:lstStyle/>
        <a:p>
          <a:r>
            <a:rPr lang="cs-CZ" dirty="0" smtClean="0"/>
            <a:t>- 10</a:t>
          </a:r>
          <a:endParaRPr lang="cs-CZ" dirty="0"/>
        </a:p>
      </dgm:t>
    </dgm:pt>
    <dgm:pt modelId="{C65E9EEE-FC16-46B1-9C2E-6E6A26018934}" type="parTrans" cxnId="{8C23DC23-FFC1-4EF4-8635-522C45163C19}">
      <dgm:prSet/>
      <dgm:spPr/>
      <dgm:t>
        <a:bodyPr/>
        <a:lstStyle/>
        <a:p>
          <a:endParaRPr lang="cs-CZ"/>
        </a:p>
      </dgm:t>
    </dgm:pt>
    <dgm:pt modelId="{5607A6F4-AF41-4973-987E-7DFD6F79CBD0}" type="sibTrans" cxnId="{8C23DC23-FFC1-4EF4-8635-522C45163C19}">
      <dgm:prSet/>
      <dgm:spPr/>
      <dgm:t>
        <a:bodyPr/>
        <a:lstStyle/>
        <a:p>
          <a:endParaRPr lang="cs-CZ"/>
        </a:p>
      </dgm:t>
    </dgm:pt>
    <dgm:pt modelId="{0C14CA8B-5B25-4B42-AC0E-C9625325D936}">
      <dgm:prSet phldrT="[Text]"/>
      <dgm:spPr/>
      <dgm:t>
        <a:bodyPr/>
        <a:lstStyle/>
        <a:p>
          <a:r>
            <a:rPr lang="cs-CZ" dirty="0" smtClean="0"/>
            <a:t>+ 0</a:t>
          </a:r>
          <a:endParaRPr lang="cs-CZ" dirty="0"/>
        </a:p>
      </dgm:t>
    </dgm:pt>
    <dgm:pt modelId="{F6ECE929-8D84-488F-B050-AD3C8B1FEF0D}" type="parTrans" cxnId="{5BA34C0C-0065-4E49-A176-30697ED7C8B9}">
      <dgm:prSet/>
      <dgm:spPr/>
      <dgm:t>
        <a:bodyPr/>
        <a:lstStyle/>
        <a:p>
          <a:endParaRPr lang="cs-CZ"/>
        </a:p>
      </dgm:t>
    </dgm:pt>
    <dgm:pt modelId="{9B9A338E-B3C1-4464-B47A-EF9436A6CF77}" type="sibTrans" cxnId="{5BA34C0C-0065-4E49-A176-30697ED7C8B9}">
      <dgm:prSet/>
      <dgm:spPr/>
      <dgm:t>
        <a:bodyPr/>
        <a:lstStyle/>
        <a:p>
          <a:endParaRPr lang="cs-CZ"/>
        </a:p>
      </dgm:t>
    </dgm:pt>
    <dgm:pt modelId="{FB237B5B-A20C-4930-8BC9-CE128E5D2664}">
      <dgm:prSet phldrT="[Text]"/>
      <dgm:spPr/>
      <dgm:t>
        <a:bodyPr/>
        <a:lstStyle/>
        <a:p>
          <a:r>
            <a:rPr lang="cs-CZ" dirty="0" smtClean="0"/>
            <a:t>+ 4</a:t>
          </a:r>
          <a:endParaRPr lang="cs-CZ" dirty="0"/>
        </a:p>
      </dgm:t>
    </dgm:pt>
    <dgm:pt modelId="{6101EEF1-2D89-4F06-A6BD-8B5141853D2D}" type="parTrans" cxnId="{20E06180-73B0-4C29-97A9-54C03BA8DF72}">
      <dgm:prSet/>
      <dgm:spPr/>
      <dgm:t>
        <a:bodyPr/>
        <a:lstStyle/>
        <a:p>
          <a:endParaRPr lang="cs-CZ"/>
        </a:p>
      </dgm:t>
    </dgm:pt>
    <dgm:pt modelId="{5EAADB90-8BC7-4719-B076-700249AF1669}" type="sibTrans" cxnId="{20E06180-73B0-4C29-97A9-54C03BA8DF72}">
      <dgm:prSet/>
      <dgm:spPr/>
      <dgm:t>
        <a:bodyPr/>
        <a:lstStyle/>
        <a:p>
          <a:endParaRPr lang="cs-CZ"/>
        </a:p>
      </dgm:t>
    </dgm:pt>
    <dgm:pt modelId="{3F989818-9D15-438D-A3EB-DF9CF4B3306A}">
      <dgm:prSet phldrT="[Text]"/>
      <dgm:spPr/>
      <dgm:t>
        <a:bodyPr/>
        <a:lstStyle/>
        <a:p>
          <a:r>
            <a:rPr lang="cs-CZ" dirty="0" smtClean="0"/>
            <a:t>+ 5</a:t>
          </a:r>
          <a:endParaRPr lang="cs-CZ" dirty="0"/>
        </a:p>
      </dgm:t>
    </dgm:pt>
    <dgm:pt modelId="{CA8C4EB6-B53C-4E32-8305-49D7057083E5}" type="parTrans" cxnId="{F87FD124-B422-43E7-A54D-D96DA9C000AD}">
      <dgm:prSet/>
      <dgm:spPr/>
      <dgm:t>
        <a:bodyPr/>
        <a:lstStyle/>
        <a:p>
          <a:endParaRPr lang="cs-CZ"/>
        </a:p>
      </dgm:t>
    </dgm:pt>
    <dgm:pt modelId="{31225A98-D49C-45BC-B9D2-F5070BD47970}" type="sibTrans" cxnId="{F87FD124-B422-43E7-A54D-D96DA9C000AD}">
      <dgm:prSet/>
      <dgm:spPr/>
      <dgm:t>
        <a:bodyPr/>
        <a:lstStyle/>
        <a:p>
          <a:endParaRPr lang="cs-CZ"/>
        </a:p>
      </dgm:t>
    </dgm:pt>
    <dgm:pt modelId="{000D00C2-37DE-4491-817E-C0E1B67945F9}">
      <dgm:prSet phldrT="[Text]"/>
      <dgm:spPr/>
      <dgm:t>
        <a:bodyPr/>
        <a:lstStyle/>
        <a:p>
          <a:r>
            <a:rPr lang="cs-CZ" dirty="0" smtClean="0"/>
            <a:t>- 8</a:t>
          </a:r>
          <a:endParaRPr lang="cs-CZ" dirty="0"/>
        </a:p>
      </dgm:t>
    </dgm:pt>
    <dgm:pt modelId="{754E074D-A7BA-4B57-9A9C-F64B78BF0B6B}" type="parTrans" cxnId="{63946C1C-7368-4CCA-8841-33A6C013C0B3}">
      <dgm:prSet/>
      <dgm:spPr/>
      <dgm:t>
        <a:bodyPr/>
        <a:lstStyle/>
        <a:p>
          <a:endParaRPr lang="cs-CZ"/>
        </a:p>
      </dgm:t>
    </dgm:pt>
    <dgm:pt modelId="{9D4752F7-E864-44C3-BD10-FC1E0FFD50E5}" type="sibTrans" cxnId="{63946C1C-7368-4CCA-8841-33A6C013C0B3}">
      <dgm:prSet/>
      <dgm:spPr/>
      <dgm:t>
        <a:bodyPr/>
        <a:lstStyle/>
        <a:p>
          <a:endParaRPr lang="cs-CZ"/>
        </a:p>
      </dgm:t>
    </dgm:pt>
    <dgm:pt modelId="{C6249BF3-3D91-4FEC-9AD7-DDCBE3ED481A}">
      <dgm:prSet phldrT="[Text]"/>
      <dgm:spPr/>
      <dgm:t>
        <a:bodyPr/>
        <a:lstStyle/>
        <a:p>
          <a:r>
            <a:rPr lang="cs-CZ" dirty="0" smtClean="0"/>
            <a:t>+ 6</a:t>
          </a:r>
          <a:endParaRPr lang="cs-CZ" dirty="0"/>
        </a:p>
      </dgm:t>
    </dgm:pt>
    <dgm:pt modelId="{CFB0C90B-9D8A-4D7D-BECE-D04D9AE8352B}" type="parTrans" cxnId="{09FADA3F-AFA3-4BED-9F8F-EDEAFD2921CA}">
      <dgm:prSet/>
      <dgm:spPr/>
      <dgm:t>
        <a:bodyPr/>
        <a:lstStyle/>
        <a:p>
          <a:endParaRPr lang="cs-CZ"/>
        </a:p>
      </dgm:t>
    </dgm:pt>
    <dgm:pt modelId="{BA3A39FA-CE3C-4E8F-A704-52B924F41719}" type="sibTrans" cxnId="{09FADA3F-AFA3-4BED-9F8F-EDEAFD2921CA}">
      <dgm:prSet/>
      <dgm:spPr/>
      <dgm:t>
        <a:bodyPr/>
        <a:lstStyle/>
        <a:p>
          <a:endParaRPr lang="cs-CZ"/>
        </a:p>
      </dgm:t>
    </dgm:pt>
    <dgm:pt modelId="{1C468230-0930-4C28-B98C-6D3B268E94E1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C1AFC3CE-0761-47E5-8580-34FF0D38A296}" type="parTrans" cxnId="{6A6381C2-69F6-4210-BEEB-2B5797A9A012}">
      <dgm:prSet/>
      <dgm:spPr/>
      <dgm:t>
        <a:bodyPr/>
        <a:lstStyle/>
        <a:p>
          <a:endParaRPr lang="cs-CZ"/>
        </a:p>
      </dgm:t>
    </dgm:pt>
    <dgm:pt modelId="{846F1879-E2B2-409C-ADA8-2631453C0480}" type="sibTrans" cxnId="{6A6381C2-69F6-4210-BEEB-2B5797A9A012}">
      <dgm:prSet/>
      <dgm:spPr/>
      <dgm:t>
        <a:bodyPr/>
        <a:lstStyle/>
        <a:p>
          <a:endParaRPr lang="cs-CZ"/>
        </a:p>
      </dgm:t>
    </dgm:pt>
    <dgm:pt modelId="{B47643CB-A802-4D62-AA5C-20D7F83099FB}" type="pres">
      <dgm:prSet presAssocID="{35C0BD44-4728-421B-86B3-B54128D82363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3C947409-2044-4C56-821E-97A1F654F491}" type="pres">
      <dgm:prSet presAssocID="{34F4D0AB-8AC5-4018-904A-293DD328928F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034644-21E4-471A-BF70-062C984AA1EA}" type="pres">
      <dgm:prSet presAssocID="{416F7F8B-DCB1-42CC-A315-93201D7F1D51}" presName="sibTrans" presStyleLbl="sibTrans2D1" presStyleIdx="0" presStyleCnt="8"/>
      <dgm:spPr/>
      <dgm:t>
        <a:bodyPr/>
        <a:lstStyle/>
        <a:p>
          <a:endParaRPr lang="cs-CZ"/>
        </a:p>
      </dgm:t>
    </dgm:pt>
    <dgm:pt modelId="{FE105741-C295-4E3B-BE9A-E9FBAC63C486}" type="pres">
      <dgm:prSet presAssocID="{83508D88-6088-4BC1-AD3D-72755805DE5A}" presName="middleNode" presStyleCnt="0"/>
      <dgm:spPr/>
    </dgm:pt>
    <dgm:pt modelId="{F08D9FAB-B2E1-4A5F-BAFC-34C265F0D0C3}" type="pres">
      <dgm:prSet presAssocID="{83508D88-6088-4BC1-AD3D-72755805DE5A}" presName="padding" presStyleLbl="node1" presStyleIdx="0" presStyleCnt="9"/>
      <dgm:spPr/>
    </dgm:pt>
    <dgm:pt modelId="{65B1DE80-F656-45B5-92D2-22095DFA97BA}" type="pres">
      <dgm:prSet presAssocID="{83508D88-6088-4BC1-AD3D-72755805DE5A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348251-8FA2-4A83-BCD2-E4F6E03A50F9}" type="pres">
      <dgm:prSet presAssocID="{3D2711E7-57B6-427A-95CA-EA77C57FD60D}" presName="sibTrans" presStyleLbl="sibTrans2D1" presStyleIdx="1" presStyleCnt="8"/>
      <dgm:spPr/>
      <dgm:t>
        <a:bodyPr/>
        <a:lstStyle/>
        <a:p>
          <a:endParaRPr lang="cs-CZ"/>
        </a:p>
      </dgm:t>
    </dgm:pt>
    <dgm:pt modelId="{4E66E107-4F1B-422D-8DF5-0DBEA4E242AA}" type="pres">
      <dgm:prSet presAssocID="{E432205A-E7FA-497C-9F8C-74B96159270D}" presName="middleNode" presStyleCnt="0"/>
      <dgm:spPr/>
    </dgm:pt>
    <dgm:pt modelId="{A464ED81-290C-4F9E-95BA-CFAE3BD647F7}" type="pres">
      <dgm:prSet presAssocID="{E432205A-E7FA-497C-9F8C-74B96159270D}" presName="padding" presStyleLbl="node1" presStyleIdx="1" presStyleCnt="9"/>
      <dgm:spPr/>
    </dgm:pt>
    <dgm:pt modelId="{55DB1948-ACF0-494A-885C-BD30C12C07D3}" type="pres">
      <dgm:prSet presAssocID="{E432205A-E7FA-497C-9F8C-74B96159270D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9B5073-2903-4E2C-B911-83EFD204BFCC}" type="pres">
      <dgm:prSet presAssocID="{5607A6F4-AF41-4973-987E-7DFD6F79CBD0}" presName="sibTrans" presStyleLbl="sibTrans2D1" presStyleIdx="2" presStyleCnt="8"/>
      <dgm:spPr/>
      <dgm:t>
        <a:bodyPr/>
        <a:lstStyle/>
        <a:p>
          <a:endParaRPr lang="cs-CZ"/>
        </a:p>
      </dgm:t>
    </dgm:pt>
    <dgm:pt modelId="{54180903-96CA-425B-8C3D-D19E9EE4A91C}" type="pres">
      <dgm:prSet presAssocID="{0C14CA8B-5B25-4B42-AC0E-C9625325D936}" presName="middleNode" presStyleCnt="0"/>
      <dgm:spPr/>
    </dgm:pt>
    <dgm:pt modelId="{88F8457D-ECD2-403A-AFFC-605D36815504}" type="pres">
      <dgm:prSet presAssocID="{0C14CA8B-5B25-4B42-AC0E-C9625325D936}" presName="padding" presStyleLbl="node1" presStyleIdx="2" presStyleCnt="9"/>
      <dgm:spPr/>
    </dgm:pt>
    <dgm:pt modelId="{CD29B884-665C-464D-A40D-5CA517D6C10B}" type="pres">
      <dgm:prSet presAssocID="{0C14CA8B-5B25-4B42-AC0E-C9625325D936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B1B9E4-7E79-4C22-A93D-98DB21146A43}" type="pres">
      <dgm:prSet presAssocID="{9B9A338E-B3C1-4464-B47A-EF9436A6CF77}" presName="sibTrans" presStyleLbl="sibTrans2D1" presStyleIdx="3" presStyleCnt="8"/>
      <dgm:spPr/>
      <dgm:t>
        <a:bodyPr/>
        <a:lstStyle/>
        <a:p>
          <a:endParaRPr lang="cs-CZ"/>
        </a:p>
      </dgm:t>
    </dgm:pt>
    <dgm:pt modelId="{165A61C1-1B0E-48D4-981A-8044E3100420}" type="pres">
      <dgm:prSet presAssocID="{FB237B5B-A20C-4930-8BC9-CE128E5D2664}" presName="middleNode" presStyleCnt="0"/>
      <dgm:spPr/>
    </dgm:pt>
    <dgm:pt modelId="{8DA638DF-22F3-4AB4-9EB3-FF95125C9409}" type="pres">
      <dgm:prSet presAssocID="{FB237B5B-A20C-4930-8BC9-CE128E5D2664}" presName="padding" presStyleLbl="node1" presStyleIdx="3" presStyleCnt="9"/>
      <dgm:spPr/>
    </dgm:pt>
    <dgm:pt modelId="{8DD1FA7C-2B3A-4CA3-9F7E-775F209F1E15}" type="pres">
      <dgm:prSet presAssocID="{FB237B5B-A20C-4930-8BC9-CE128E5D2664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49BFED-CCCC-4098-857B-6FF90DECA7EF}" type="pres">
      <dgm:prSet presAssocID="{5EAADB90-8BC7-4719-B076-700249AF1669}" presName="sibTrans" presStyleLbl="sibTrans2D1" presStyleIdx="4" presStyleCnt="8"/>
      <dgm:spPr/>
      <dgm:t>
        <a:bodyPr/>
        <a:lstStyle/>
        <a:p>
          <a:endParaRPr lang="cs-CZ"/>
        </a:p>
      </dgm:t>
    </dgm:pt>
    <dgm:pt modelId="{CD3CF6C7-A888-4DB7-B136-A9C530370763}" type="pres">
      <dgm:prSet presAssocID="{3F989818-9D15-438D-A3EB-DF9CF4B3306A}" presName="middleNode" presStyleCnt="0"/>
      <dgm:spPr/>
    </dgm:pt>
    <dgm:pt modelId="{3EB36A59-FEFA-43B8-8C4E-5782E64ECDA7}" type="pres">
      <dgm:prSet presAssocID="{3F989818-9D15-438D-A3EB-DF9CF4B3306A}" presName="padding" presStyleLbl="node1" presStyleIdx="4" presStyleCnt="9"/>
      <dgm:spPr/>
    </dgm:pt>
    <dgm:pt modelId="{0E76489D-E9A7-403A-AD01-341A3BB92E77}" type="pres">
      <dgm:prSet presAssocID="{3F989818-9D15-438D-A3EB-DF9CF4B3306A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33E6D6-6417-46BC-AD2B-DB94135D69DC}" type="pres">
      <dgm:prSet presAssocID="{31225A98-D49C-45BC-B9D2-F5070BD47970}" presName="sibTrans" presStyleLbl="sibTrans2D1" presStyleIdx="5" presStyleCnt="8"/>
      <dgm:spPr/>
      <dgm:t>
        <a:bodyPr/>
        <a:lstStyle/>
        <a:p>
          <a:endParaRPr lang="cs-CZ"/>
        </a:p>
      </dgm:t>
    </dgm:pt>
    <dgm:pt modelId="{D952FD24-9C75-4248-A39C-9FE5E5F5BF7B}" type="pres">
      <dgm:prSet presAssocID="{000D00C2-37DE-4491-817E-C0E1B67945F9}" presName="middleNode" presStyleCnt="0"/>
      <dgm:spPr/>
    </dgm:pt>
    <dgm:pt modelId="{674C7172-34E5-470E-BFCB-D97747822DD7}" type="pres">
      <dgm:prSet presAssocID="{000D00C2-37DE-4491-817E-C0E1B67945F9}" presName="padding" presStyleLbl="node1" presStyleIdx="5" presStyleCnt="9"/>
      <dgm:spPr/>
    </dgm:pt>
    <dgm:pt modelId="{0B977195-FE94-4CF0-8283-13F2BF9A810F}" type="pres">
      <dgm:prSet presAssocID="{000D00C2-37DE-4491-817E-C0E1B67945F9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5E11EF-1FE4-402B-A62C-65F818515B02}" type="pres">
      <dgm:prSet presAssocID="{9D4752F7-E864-44C3-BD10-FC1E0FFD50E5}" presName="sibTrans" presStyleLbl="sibTrans2D1" presStyleIdx="6" presStyleCnt="8"/>
      <dgm:spPr/>
      <dgm:t>
        <a:bodyPr/>
        <a:lstStyle/>
        <a:p>
          <a:endParaRPr lang="cs-CZ"/>
        </a:p>
      </dgm:t>
    </dgm:pt>
    <dgm:pt modelId="{83ACD495-7646-4240-82E9-06C9591F85C1}" type="pres">
      <dgm:prSet presAssocID="{C6249BF3-3D91-4FEC-9AD7-DDCBE3ED481A}" presName="middleNode" presStyleCnt="0"/>
      <dgm:spPr/>
    </dgm:pt>
    <dgm:pt modelId="{021923DF-DA74-4FB0-9331-86339B35CB29}" type="pres">
      <dgm:prSet presAssocID="{C6249BF3-3D91-4FEC-9AD7-DDCBE3ED481A}" presName="padding" presStyleLbl="node1" presStyleIdx="6" presStyleCnt="9"/>
      <dgm:spPr/>
    </dgm:pt>
    <dgm:pt modelId="{7B8DF157-7249-42C8-A7BB-F59368BDF98B}" type="pres">
      <dgm:prSet presAssocID="{C6249BF3-3D91-4FEC-9AD7-DDCBE3ED481A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101443-3067-4294-8B36-5CE51F5741CD}" type="pres">
      <dgm:prSet presAssocID="{BA3A39FA-CE3C-4E8F-A704-52B924F41719}" presName="sibTrans" presStyleLbl="sibTrans2D1" presStyleIdx="7" presStyleCnt="8"/>
      <dgm:spPr/>
      <dgm:t>
        <a:bodyPr/>
        <a:lstStyle/>
        <a:p>
          <a:endParaRPr lang="cs-CZ"/>
        </a:p>
      </dgm:t>
    </dgm:pt>
    <dgm:pt modelId="{7244A8D3-3B86-4462-A581-D6ABCF32800C}" type="pres">
      <dgm:prSet presAssocID="{1C468230-0930-4C28-B98C-6D3B268E94E1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95743C-2B35-4B09-AE12-C55DF0C37097}" type="presOf" srcId="{5EAADB90-8BC7-4719-B076-700249AF1669}" destId="{3549BFED-CCCC-4098-857B-6FF90DECA7EF}" srcOrd="0" destOrd="0" presId="urn:microsoft.com/office/officeart/2005/8/layout/bProcess2"/>
    <dgm:cxn modelId="{DB2F5F72-A07D-40D3-9C7C-9817AA9035CA}" type="presOf" srcId="{E432205A-E7FA-497C-9F8C-74B96159270D}" destId="{55DB1948-ACF0-494A-885C-BD30C12C07D3}" srcOrd="0" destOrd="0" presId="urn:microsoft.com/office/officeart/2005/8/layout/bProcess2"/>
    <dgm:cxn modelId="{F87FD124-B422-43E7-A54D-D96DA9C000AD}" srcId="{35C0BD44-4728-421B-86B3-B54128D82363}" destId="{3F989818-9D15-438D-A3EB-DF9CF4B3306A}" srcOrd="5" destOrd="0" parTransId="{CA8C4EB6-B53C-4E32-8305-49D7057083E5}" sibTransId="{31225A98-D49C-45BC-B9D2-F5070BD47970}"/>
    <dgm:cxn modelId="{883C4692-D94E-432F-A034-D2B552EF71CE}" type="presOf" srcId="{83508D88-6088-4BC1-AD3D-72755805DE5A}" destId="{65B1DE80-F656-45B5-92D2-22095DFA97BA}" srcOrd="0" destOrd="0" presId="urn:microsoft.com/office/officeart/2005/8/layout/bProcess2"/>
    <dgm:cxn modelId="{5EF09733-E7FB-4644-9D04-09E0D1853779}" type="presOf" srcId="{34F4D0AB-8AC5-4018-904A-293DD328928F}" destId="{3C947409-2044-4C56-821E-97A1F654F491}" srcOrd="0" destOrd="0" presId="urn:microsoft.com/office/officeart/2005/8/layout/bProcess2"/>
    <dgm:cxn modelId="{6AD0496C-53B3-4A4C-BB64-D8F6E274A337}" type="presOf" srcId="{3D2711E7-57B6-427A-95CA-EA77C57FD60D}" destId="{2F348251-8FA2-4A83-BCD2-E4F6E03A50F9}" srcOrd="0" destOrd="0" presId="urn:microsoft.com/office/officeart/2005/8/layout/bProcess2"/>
    <dgm:cxn modelId="{20E06180-73B0-4C29-97A9-54C03BA8DF72}" srcId="{35C0BD44-4728-421B-86B3-B54128D82363}" destId="{FB237B5B-A20C-4930-8BC9-CE128E5D2664}" srcOrd="4" destOrd="0" parTransId="{6101EEF1-2D89-4F06-A6BD-8B5141853D2D}" sibTransId="{5EAADB90-8BC7-4719-B076-700249AF1669}"/>
    <dgm:cxn modelId="{A91AA978-0716-4A8E-AC9E-0F2A211399F0}" type="presOf" srcId="{BA3A39FA-CE3C-4E8F-A704-52B924F41719}" destId="{FC101443-3067-4294-8B36-5CE51F5741CD}" srcOrd="0" destOrd="0" presId="urn:microsoft.com/office/officeart/2005/8/layout/bProcess2"/>
    <dgm:cxn modelId="{9CEE0415-9993-4D40-A95F-12015E2D4FA3}" type="presOf" srcId="{C6249BF3-3D91-4FEC-9AD7-DDCBE3ED481A}" destId="{7B8DF157-7249-42C8-A7BB-F59368BDF98B}" srcOrd="0" destOrd="0" presId="urn:microsoft.com/office/officeart/2005/8/layout/bProcess2"/>
    <dgm:cxn modelId="{2C50568A-9E83-41EF-85C7-6A0902EF3836}" srcId="{35C0BD44-4728-421B-86B3-B54128D82363}" destId="{34F4D0AB-8AC5-4018-904A-293DD328928F}" srcOrd="0" destOrd="0" parTransId="{6006C827-FF97-4F8F-B5BB-85527EA8813B}" sibTransId="{416F7F8B-DCB1-42CC-A315-93201D7F1D51}"/>
    <dgm:cxn modelId="{97691421-66F6-4D82-AA7A-F1F1A6527C4D}" type="presOf" srcId="{1C468230-0930-4C28-B98C-6D3B268E94E1}" destId="{7244A8D3-3B86-4462-A581-D6ABCF32800C}" srcOrd="0" destOrd="0" presId="urn:microsoft.com/office/officeart/2005/8/layout/bProcess2"/>
    <dgm:cxn modelId="{B0BE8283-9952-4346-AB66-7EDC775707C2}" type="presOf" srcId="{3F989818-9D15-438D-A3EB-DF9CF4B3306A}" destId="{0E76489D-E9A7-403A-AD01-341A3BB92E77}" srcOrd="0" destOrd="0" presId="urn:microsoft.com/office/officeart/2005/8/layout/bProcess2"/>
    <dgm:cxn modelId="{882A7B03-BA54-4672-AE37-E6317C20A748}" type="presOf" srcId="{35C0BD44-4728-421B-86B3-B54128D82363}" destId="{B47643CB-A802-4D62-AA5C-20D7F83099FB}" srcOrd="0" destOrd="0" presId="urn:microsoft.com/office/officeart/2005/8/layout/bProcess2"/>
    <dgm:cxn modelId="{5BA34C0C-0065-4E49-A176-30697ED7C8B9}" srcId="{35C0BD44-4728-421B-86B3-B54128D82363}" destId="{0C14CA8B-5B25-4B42-AC0E-C9625325D936}" srcOrd="3" destOrd="0" parTransId="{F6ECE929-8D84-488F-B050-AD3C8B1FEF0D}" sibTransId="{9B9A338E-B3C1-4464-B47A-EF9436A6CF77}"/>
    <dgm:cxn modelId="{9EE0CF70-12A9-47AC-BFD9-CCB7640247A9}" type="presOf" srcId="{9B9A338E-B3C1-4464-B47A-EF9436A6CF77}" destId="{75B1B9E4-7E79-4C22-A93D-98DB21146A43}" srcOrd="0" destOrd="0" presId="urn:microsoft.com/office/officeart/2005/8/layout/bProcess2"/>
    <dgm:cxn modelId="{85B4782E-B039-4A81-AA1A-DF5954C3BA31}" type="presOf" srcId="{5607A6F4-AF41-4973-987E-7DFD6F79CBD0}" destId="{8B9B5073-2903-4E2C-B911-83EFD204BFCC}" srcOrd="0" destOrd="0" presId="urn:microsoft.com/office/officeart/2005/8/layout/bProcess2"/>
    <dgm:cxn modelId="{8C23DC23-FFC1-4EF4-8635-522C45163C19}" srcId="{35C0BD44-4728-421B-86B3-B54128D82363}" destId="{E432205A-E7FA-497C-9F8C-74B96159270D}" srcOrd="2" destOrd="0" parTransId="{C65E9EEE-FC16-46B1-9C2E-6E6A26018934}" sibTransId="{5607A6F4-AF41-4973-987E-7DFD6F79CBD0}"/>
    <dgm:cxn modelId="{6A6381C2-69F6-4210-BEEB-2B5797A9A012}" srcId="{35C0BD44-4728-421B-86B3-B54128D82363}" destId="{1C468230-0930-4C28-B98C-6D3B268E94E1}" srcOrd="8" destOrd="0" parTransId="{C1AFC3CE-0761-47E5-8580-34FF0D38A296}" sibTransId="{846F1879-E2B2-409C-ADA8-2631453C0480}"/>
    <dgm:cxn modelId="{9CF8166F-0983-4D03-A24E-9664D772C73D}" type="presOf" srcId="{0C14CA8B-5B25-4B42-AC0E-C9625325D936}" destId="{CD29B884-665C-464D-A40D-5CA517D6C10B}" srcOrd="0" destOrd="0" presId="urn:microsoft.com/office/officeart/2005/8/layout/bProcess2"/>
    <dgm:cxn modelId="{09FADA3F-AFA3-4BED-9F8F-EDEAFD2921CA}" srcId="{35C0BD44-4728-421B-86B3-B54128D82363}" destId="{C6249BF3-3D91-4FEC-9AD7-DDCBE3ED481A}" srcOrd="7" destOrd="0" parTransId="{CFB0C90B-9D8A-4D7D-BECE-D04D9AE8352B}" sibTransId="{BA3A39FA-CE3C-4E8F-A704-52B924F41719}"/>
    <dgm:cxn modelId="{A74C8720-B286-478F-BBC6-99B1AD7E64CF}" type="presOf" srcId="{000D00C2-37DE-4491-817E-C0E1B67945F9}" destId="{0B977195-FE94-4CF0-8283-13F2BF9A810F}" srcOrd="0" destOrd="0" presId="urn:microsoft.com/office/officeart/2005/8/layout/bProcess2"/>
    <dgm:cxn modelId="{186901E6-5999-49E4-AC54-1CB544E30504}" type="presOf" srcId="{FB237B5B-A20C-4930-8BC9-CE128E5D2664}" destId="{8DD1FA7C-2B3A-4CA3-9F7E-775F209F1E15}" srcOrd="0" destOrd="0" presId="urn:microsoft.com/office/officeart/2005/8/layout/bProcess2"/>
    <dgm:cxn modelId="{13437695-7A16-4908-A883-796BD5AF6DE4}" type="presOf" srcId="{9D4752F7-E864-44C3-BD10-FC1E0FFD50E5}" destId="{725E11EF-1FE4-402B-A62C-65F818515B02}" srcOrd="0" destOrd="0" presId="urn:microsoft.com/office/officeart/2005/8/layout/bProcess2"/>
    <dgm:cxn modelId="{63946C1C-7368-4CCA-8841-33A6C013C0B3}" srcId="{35C0BD44-4728-421B-86B3-B54128D82363}" destId="{000D00C2-37DE-4491-817E-C0E1B67945F9}" srcOrd="6" destOrd="0" parTransId="{754E074D-A7BA-4B57-9A9C-F64B78BF0B6B}" sibTransId="{9D4752F7-E864-44C3-BD10-FC1E0FFD50E5}"/>
    <dgm:cxn modelId="{C8E8CC9C-B427-46FB-B83F-4C9EB303926D}" type="presOf" srcId="{416F7F8B-DCB1-42CC-A315-93201D7F1D51}" destId="{E6034644-21E4-471A-BF70-062C984AA1EA}" srcOrd="0" destOrd="0" presId="urn:microsoft.com/office/officeart/2005/8/layout/bProcess2"/>
    <dgm:cxn modelId="{0A2DA926-29AF-48EC-A1B6-FC6718D98B65}" type="presOf" srcId="{31225A98-D49C-45BC-B9D2-F5070BD47970}" destId="{3833E6D6-6417-46BC-AD2B-DB94135D69DC}" srcOrd="0" destOrd="0" presId="urn:microsoft.com/office/officeart/2005/8/layout/bProcess2"/>
    <dgm:cxn modelId="{5920F717-57BD-4404-8BCF-923384589B2D}" srcId="{35C0BD44-4728-421B-86B3-B54128D82363}" destId="{83508D88-6088-4BC1-AD3D-72755805DE5A}" srcOrd="1" destOrd="0" parTransId="{4E9F5B4A-B125-4B12-8D07-670F5B77CEE1}" sibTransId="{3D2711E7-57B6-427A-95CA-EA77C57FD60D}"/>
    <dgm:cxn modelId="{D9A903C1-0FD5-4FC0-83C8-8233D858A399}" type="presParOf" srcId="{B47643CB-A802-4D62-AA5C-20D7F83099FB}" destId="{3C947409-2044-4C56-821E-97A1F654F491}" srcOrd="0" destOrd="0" presId="urn:microsoft.com/office/officeart/2005/8/layout/bProcess2"/>
    <dgm:cxn modelId="{4B334D4D-6EB1-4070-9BC6-2ADE1DE2B8D1}" type="presParOf" srcId="{B47643CB-A802-4D62-AA5C-20D7F83099FB}" destId="{E6034644-21E4-471A-BF70-062C984AA1EA}" srcOrd="1" destOrd="0" presId="urn:microsoft.com/office/officeart/2005/8/layout/bProcess2"/>
    <dgm:cxn modelId="{B5F2EC57-C8D7-41E2-B3AA-D6AB8A909E54}" type="presParOf" srcId="{B47643CB-A802-4D62-AA5C-20D7F83099FB}" destId="{FE105741-C295-4E3B-BE9A-E9FBAC63C486}" srcOrd="2" destOrd="0" presId="urn:microsoft.com/office/officeart/2005/8/layout/bProcess2"/>
    <dgm:cxn modelId="{0A3AFF93-7099-4429-B2DD-595D8CA13819}" type="presParOf" srcId="{FE105741-C295-4E3B-BE9A-E9FBAC63C486}" destId="{F08D9FAB-B2E1-4A5F-BAFC-34C265F0D0C3}" srcOrd="0" destOrd="0" presId="urn:microsoft.com/office/officeart/2005/8/layout/bProcess2"/>
    <dgm:cxn modelId="{74ACDEBA-1735-4EAF-B375-8CF33DD0315B}" type="presParOf" srcId="{FE105741-C295-4E3B-BE9A-E9FBAC63C486}" destId="{65B1DE80-F656-45B5-92D2-22095DFA97BA}" srcOrd="1" destOrd="0" presId="urn:microsoft.com/office/officeart/2005/8/layout/bProcess2"/>
    <dgm:cxn modelId="{BD7BBBD6-C6DC-4D70-BF99-7DD5D2172A3C}" type="presParOf" srcId="{B47643CB-A802-4D62-AA5C-20D7F83099FB}" destId="{2F348251-8FA2-4A83-BCD2-E4F6E03A50F9}" srcOrd="3" destOrd="0" presId="urn:microsoft.com/office/officeart/2005/8/layout/bProcess2"/>
    <dgm:cxn modelId="{F2136A9F-6DE3-4EF9-8060-7C6E6D4AB227}" type="presParOf" srcId="{B47643CB-A802-4D62-AA5C-20D7F83099FB}" destId="{4E66E107-4F1B-422D-8DF5-0DBEA4E242AA}" srcOrd="4" destOrd="0" presId="urn:microsoft.com/office/officeart/2005/8/layout/bProcess2"/>
    <dgm:cxn modelId="{9A5378B1-E6D5-4611-A3F5-437D9897E79A}" type="presParOf" srcId="{4E66E107-4F1B-422D-8DF5-0DBEA4E242AA}" destId="{A464ED81-290C-4F9E-95BA-CFAE3BD647F7}" srcOrd="0" destOrd="0" presId="urn:microsoft.com/office/officeart/2005/8/layout/bProcess2"/>
    <dgm:cxn modelId="{C1849643-A102-4288-8903-7DD4346DA5F1}" type="presParOf" srcId="{4E66E107-4F1B-422D-8DF5-0DBEA4E242AA}" destId="{55DB1948-ACF0-494A-885C-BD30C12C07D3}" srcOrd="1" destOrd="0" presId="urn:microsoft.com/office/officeart/2005/8/layout/bProcess2"/>
    <dgm:cxn modelId="{9CD9084A-1AD0-4FE2-B37F-F61A055791DB}" type="presParOf" srcId="{B47643CB-A802-4D62-AA5C-20D7F83099FB}" destId="{8B9B5073-2903-4E2C-B911-83EFD204BFCC}" srcOrd="5" destOrd="0" presId="urn:microsoft.com/office/officeart/2005/8/layout/bProcess2"/>
    <dgm:cxn modelId="{CA11B62A-B411-4496-9EDF-12EA22BBCEAF}" type="presParOf" srcId="{B47643CB-A802-4D62-AA5C-20D7F83099FB}" destId="{54180903-96CA-425B-8C3D-D19E9EE4A91C}" srcOrd="6" destOrd="0" presId="urn:microsoft.com/office/officeart/2005/8/layout/bProcess2"/>
    <dgm:cxn modelId="{50B640C1-A226-4A52-A309-6929B00EEF6B}" type="presParOf" srcId="{54180903-96CA-425B-8C3D-D19E9EE4A91C}" destId="{88F8457D-ECD2-403A-AFFC-605D36815504}" srcOrd="0" destOrd="0" presId="urn:microsoft.com/office/officeart/2005/8/layout/bProcess2"/>
    <dgm:cxn modelId="{E0A6A3BF-870D-4C2C-9EB8-7B1DE1830A22}" type="presParOf" srcId="{54180903-96CA-425B-8C3D-D19E9EE4A91C}" destId="{CD29B884-665C-464D-A40D-5CA517D6C10B}" srcOrd="1" destOrd="0" presId="urn:microsoft.com/office/officeart/2005/8/layout/bProcess2"/>
    <dgm:cxn modelId="{B48D427C-ED3E-4771-B9C6-6396CF996439}" type="presParOf" srcId="{B47643CB-A802-4D62-AA5C-20D7F83099FB}" destId="{75B1B9E4-7E79-4C22-A93D-98DB21146A43}" srcOrd="7" destOrd="0" presId="urn:microsoft.com/office/officeart/2005/8/layout/bProcess2"/>
    <dgm:cxn modelId="{4009BF0D-860E-4D9B-95DE-E24A7BB613D3}" type="presParOf" srcId="{B47643CB-A802-4D62-AA5C-20D7F83099FB}" destId="{165A61C1-1B0E-48D4-981A-8044E3100420}" srcOrd="8" destOrd="0" presId="urn:microsoft.com/office/officeart/2005/8/layout/bProcess2"/>
    <dgm:cxn modelId="{55EA4FBC-B3C0-40CF-B087-F9B17BCA9D3F}" type="presParOf" srcId="{165A61C1-1B0E-48D4-981A-8044E3100420}" destId="{8DA638DF-22F3-4AB4-9EB3-FF95125C9409}" srcOrd="0" destOrd="0" presId="urn:microsoft.com/office/officeart/2005/8/layout/bProcess2"/>
    <dgm:cxn modelId="{DA6EFC8E-6C40-485E-A6FC-F075905E4B84}" type="presParOf" srcId="{165A61C1-1B0E-48D4-981A-8044E3100420}" destId="{8DD1FA7C-2B3A-4CA3-9F7E-775F209F1E15}" srcOrd="1" destOrd="0" presId="urn:microsoft.com/office/officeart/2005/8/layout/bProcess2"/>
    <dgm:cxn modelId="{D6E3E3E1-77FE-4CCB-8F42-6CDE59599560}" type="presParOf" srcId="{B47643CB-A802-4D62-AA5C-20D7F83099FB}" destId="{3549BFED-CCCC-4098-857B-6FF90DECA7EF}" srcOrd="9" destOrd="0" presId="urn:microsoft.com/office/officeart/2005/8/layout/bProcess2"/>
    <dgm:cxn modelId="{1D28E969-1F4C-45EB-B4A9-4EF5E5AB7C67}" type="presParOf" srcId="{B47643CB-A802-4D62-AA5C-20D7F83099FB}" destId="{CD3CF6C7-A888-4DB7-B136-A9C530370763}" srcOrd="10" destOrd="0" presId="urn:microsoft.com/office/officeart/2005/8/layout/bProcess2"/>
    <dgm:cxn modelId="{D0FBA6BA-2EC8-4C5E-945C-42195AFD18D1}" type="presParOf" srcId="{CD3CF6C7-A888-4DB7-B136-A9C530370763}" destId="{3EB36A59-FEFA-43B8-8C4E-5782E64ECDA7}" srcOrd="0" destOrd="0" presId="urn:microsoft.com/office/officeart/2005/8/layout/bProcess2"/>
    <dgm:cxn modelId="{232FE643-D3E7-44F2-9DA2-CEB3F6106ECB}" type="presParOf" srcId="{CD3CF6C7-A888-4DB7-B136-A9C530370763}" destId="{0E76489D-E9A7-403A-AD01-341A3BB92E77}" srcOrd="1" destOrd="0" presId="urn:microsoft.com/office/officeart/2005/8/layout/bProcess2"/>
    <dgm:cxn modelId="{2691C880-0992-4E06-B497-B0D21923F5D1}" type="presParOf" srcId="{B47643CB-A802-4D62-AA5C-20D7F83099FB}" destId="{3833E6D6-6417-46BC-AD2B-DB94135D69DC}" srcOrd="11" destOrd="0" presId="urn:microsoft.com/office/officeart/2005/8/layout/bProcess2"/>
    <dgm:cxn modelId="{A181F446-8CD7-4EC6-8250-0C3E201E75E8}" type="presParOf" srcId="{B47643CB-A802-4D62-AA5C-20D7F83099FB}" destId="{D952FD24-9C75-4248-A39C-9FE5E5F5BF7B}" srcOrd="12" destOrd="0" presId="urn:microsoft.com/office/officeart/2005/8/layout/bProcess2"/>
    <dgm:cxn modelId="{6851DFA3-B6A7-4147-934E-72930FF5F983}" type="presParOf" srcId="{D952FD24-9C75-4248-A39C-9FE5E5F5BF7B}" destId="{674C7172-34E5-470E-BFCB-D97747822DD7}" srcOrd="0" destOrd="0" presId="urn:microsoft.com/office/officeart/2005/8/layout/bProcess2"/>
    <dgm:cxn modelId="{C7FA0533-31A1-471E-A8F4-A08E67BC31DF}" type="presParOf" srcId="{D952FD24-9C75-4248-A39C-9FE5E5F5BF7B}" destId="{0B977195-FE94-4CF0-8283-13F2BF9A810F}" srcOrd="1" destOrd="0" presId="urn:microsoft.com/office/officeart/2005/8/layout/bProcess2"/>
    <dgm:cxn modelId="{9D052909-4CE9-4EFA-9AA9-27F9D7C2EE08}" type="presParOf" srcId="{B47643CB-A802-4D62-AA5C-20D7F83099FB}" destId="{725E11EF-1FE4-402B-A62C-65F818515B02}" srcOrd="13" destOrd="0" presId="urn:microsoft.com/office/officeart/2005/8/layout/bProcess2"/>
    <dgm:cxn modelId="{D0C52F78-921E-4BFC-8E26-8153E91C5236}" type="presParOf" srcId="{B47643CB-A802-4D62-AA5C-20D7F83099FB}" destId="{83ACD495-7646-4240-82E9-06C9591F85C1}" srcOrd="14" destOrd="0" presId="urn:microsoft.com/office/officeart/2005/8/layout/bProcess2"/>
    <dgm:cxn modelId="{2206A9E8-512B-4639-B2E1-74E3B44F58DE}" type="presParOf" srcId="{83ACD495-7646-4240-82E9-06C9591F85C1}" destId="{021923DF-DA74-4FB0-9331-86339B35CB29}" srcOrd="0" destOrd="0" presId="urn:microsoft.com/office/officeart/2005/8/layout/bProcess2"/>
    <dgm:cxn modelId="{0BB316B9-1561-47C4-8378-3DEED0BE806B}" type="presParOf" srcId="{83ACD495-7646-4240-82E9-06C9591F85C1}" destId="{7B8DF157-7249-42C8-A7BB-F59368BDF98B}" srcOrd="1" destOrd="0" presId="urn:microsoft.com/office/officeart/2005/8/layout/bProcess2"/>
    <dgm:cxn modelId="{BE72EFEA-EA1F-4A57-8E4B-445C015C3F31}" type="presParOf" srcId="{B47643CB-A802-4D62-AA5C-20D7F83099FB}" destId="{FC101443-3067-4294-8B36-5CE51F5741CD}" srcOrd="15" destOrd="0" presId="urn:microsoft.com/office/officeart/2005/8/layout/bProcess2"/>
    <dgm:cxn modelId="{43072FF6-5410-4C73-A2D0-D3331259B0AD}" type="presParOf" srcId="{B47643CB-A802-4D62-AA5C-20D7F83099FB}" destId="{7244A8D3-3B86-4462-A581-D6ABCF32800C}" srcOrd="16" destOrd="0" presId="urn:microsoft.com/office/officeart/2005/8/layout/bProcess2"/>
  </dgm:cxnLst>
  <dgm:bg>
    <a:solidFill>
      <a:srgbClr val="FFFF00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0394D-1210-44B8-A1ED-08CE1721EE8A}">
      <dsp:nvSpPr>
        <dsp:cNvPr id="0" name=""/>
        <dsp:cNvSpPr/>
      </dsp:nvSpPr>
      <dsp:spPr>
        <a:xfrm>
          <a:off x="106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4 + 4=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__ + 1=</a:t>
          </a:r>
          <a:endParaRPr lang="cs-CZ" sz="2800" kern="1200" dirty="0"/>
        </a:p>
      </dsp:txBody>
      <dsp:txXfrm>
        <a:off x="32373" y="1363207"/>
        <a:ext cx="1635435" cy="1037131"/>
      </dsp:txXfrm>
    </dsp:sp>
    <dsp:sp modelId="{8E555CBB-9FE5-4CB3-AD79-289432B407E2}">
      <dsp:nvSpPr>
        <dsp:cNvPr id="0" name=""/>
        <dsp:cNvSpPr/>
      </dsp:nvSpPr>
      <dsp:spPr>
        <a:xfrm>
          <a:off x="975710" y="1737664"/>
          <a:ext cx="1767229" cy="1767229"/>
        </a:xfrm>
        <a:prstGeom prst="leftCircularArrow">
          <a:avLst>
            <a:gd name="adj1" fmla="val 2550"/>
            <a:gd name="adj2" fmla="val 309429"/>
            <a:gd name="adj3" fmla="val 2084940"/>
            <a:gd name="adj4" fmla="val 9024489"/>
            <a:gd name="adj5" fmla="val 297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1BE67-E82D-460C-BAB1-A04CCCC4B3E2}">
      <dsp:nvSpPr>
        <dsp:cNvPr id="0" name=""/>
        <dsp:cNvSpPr/>
      </dsp:nvSpPr>
      <dsp:spPr>
        <a:xfrm>
          <a:off x="377877" y="2432605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__ + 0=</a:t>
          </a:r>
          <a:endParaRPr lang="cs-CZ" sz="3000" kern="1200" dirty="0"/>
        </a:p>
      </dsp:txBody>
      <dsp:txXfrm>
        <a:off x="395477" y="2450205"/>
        <a:ext cx="1475884" cy="565708"/>
      </dsp:txXfrm>
    </dsp:sp>
    <dsp:sp modelId="{4361E21B-B980-4364-94AB-9CC915D94A30}">
      <dsp:nvSpPr>
        <dsp:cNvPr id="0" name=""/>
        <dsp:cNvSpPr/>
      </dsp:nvSpPr>
      <dsp:spPr>
        <a:xfrm>
          <a:off x="2103572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 + 2=__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__ – 7=2</a:t>
          </a:r>
          <a:endParaRPr lang="cs-CZ" sz="2800" kern="1200" dirty="0"/>
        </a:p>
      </dsp:txBody>
      <dsp:txXfrm>
        <a:off x="2135839" y="1663661"/>
        <a:ext cx="1635435" cy="1037131"/>
      </dsp:txXfrm>
    </dsp:sp>
    <dsp:sp modelId="{F5C69275-733E-40A0-AE48-C4D3F6E9507E}">
      <dsp:nvSpPr>
        <dsp:cNvPr id="0" name=""/>
        <dsp:cNvSpPr/>
      </dsp:nvSpPr>
      <dsp:spPr>
        <a:xfrm>
          <a:off x="3065009" y="504130"/>
          <a:ext cx="1984448" cy="1984448"/>
        </a:xfrm>
        <a:prstGeom prst="circularArrow">
          <a:avLst>
            <a:gd name="adj1" fmla="val 2271"/>
            <a:gd name="adj2" fmla="val 273786"/>
            <a:gd name="adj3" fmla="val 19550703"/>
            <a:gd name="adj4" fmla="val 12575511"/>
            <a:gd name="adj5" fmla="val 26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2C2A78-C2E2-4B55-9697-7F917348A4AA}">
      <dsp:nvSpPr>
        <dsp:cNvPr id="0" name=""/>
        <dsp:cNvSpPr/>
      </dsp:nvSpPr>
      <dsp:spPr>
        <a:xfrm>
          <a:off x="2481343" y="1030485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__ + 5=9</a:t>
          </a:r>
          <a:endParaRPr lang="cs-CZ" sz="3000" kern="1200" dirty="0"/>
        </a:p>
      </dsp:txBody>
      <dsp:txXfrm>
        <a:off x="2498943" y="1048085"/>
        <a:ext cx="1475884" cy="565708"/>
      </dsp:txXfrm>
    </dsp:sp>
    <dsp:sp modelId="{2CD76667-5B79-44AF-B133-5EE86CEE6DC5}">
      <dsp:nvSpPr>
        <dsp:cNvPr id="0" name=""/>
        <dsp:cNvSpPr/>
      </dsp:nvSpPr>
      <dsp:spPr>
        <a:xfrm>
          <a:off x="4207037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__- 6=3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 + 4=__</a:t>
          </a:r>
          <a:endParaRPr lang="cs-CZ" sz="2800" kern="1200" dirty="0"/>
        </a:p>
      </dsp:txBody>
      <dsp:txXfrm>
        <a:off x="4239304" y="1363207"/>
        <a:ext cx="1635435" cy="1037131"/>
      </dsp:txXfrm>
    </dsp:sp>
    <dsp:sp modelId="{800F8DDA-D2D1-4EF4-A541-7BE5FC85502E}">
      <dsp:nvSpPr>
        <dsp:cNvPr id="0" name=""/>
        <dsp:cNvSpPr/>
      </dsp:nvSpPr>
      <dsp:spPr>
        <a:xfrm>
          <a:off x="4584809" y="2432605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__ - 5=2</a:t>
          </a:r>
          <a:endParaRPr lang="cs-CZ" sz="3000" kern="1200" dirty="0"/>
        </a:p>
      </dsp:txBody>
      <dsp:txXfrm>
        <a:off x="4602409" y="2450205"/>
        <a:ext cx="1475884" cy="5657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0394D-1210-44B8-A1ED-08CE1721EE8A}">
      <dsp:nvSpPr>
        <dsp:cNvPr id="0" name=""/>
        <dsp:cNvSpPr/>
      </dsp:nvSpPr>
      <dsp:spPr>
        <a:xfrm>
          <a:off x="106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3 + 4=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__ + 1=</a:t>
          </a:r>
          <a:endParaRPr lang="cs-CZ" sz="2800" kern="1200" dirty="0"/>
        </a:p>
      </dsp:txBody>
      <dsp:txXfrm>
        <a:off x="32373" y="1363207"/>
        <a:ext cx="1635435" cy="1037131"/>
      </dsp:txXfrm>
    </dsp:sp>
    <dsp:sp modelId="{8E555CBB-9FE5-4CB3-AD79-289432B407E2}">
      <dsp:nvSpPr>
        <dsp:cNvPr id="0" name=""/>
        <dsp:cNvSpPr/>
      </dsp:nvSpPr>
      <dsp:spPr>
        <a:xfrm>
          <a:off x="975710" y="1737664"/>
          <a:ext cx="1767229" cy="1767229"/>
        </a:xfrm>
        <a:prstGeom prst="leftCircularArrow">
          <a:avLst>
            <a:gd name="adj1" fmla="val 2550"/>
            <a:gd name="adj2" fmla="val 309429"/>
            <a:gd name="adj3" fmla="val 2084940"/>
            <a:gd name="adj4" fmla="val 9024489"/>
            <a:gd name="adj5" fmla="val 297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1BE67-E82D-460C-BAB1-A04CCCC4B3E2}">
      <dsp:nvSpPr>
        <dsp:cNvPr id="0" name=""/>
        <dsp:cNvSpPr/>
      </dsp:nvSpPr>
      <dsp:spPr>
        <a:xfrm>
          <a:off x="377877" y="2432605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__ + 0=</a:t>
          </a:r>
          <a:endParaRPr lang="cs-CZ" sz="3000" kern="1200" dirty="0"/>
        </a:p>
      </dsp:txBody>
      <dsp:txXfrm>
        <a:off x="395477" y="2450205"/>
        <a:ext cx="1475884" cy="565708"/>
      </dsp:txXfrm>
    </dsp:sp>
    <dsp:sp modelId="{4361E21B-B980-4364-94AB-9CC915D94A30}">
      <dsp:nvSpPr>
        <dsp:cNvPr id="0" name=""/>
        <dsp:cNvSpPr/>
      </dsp:nvSpPr>
      <dsp:spPr>
        <a:xfrm>
          <a:off x="2103572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 + 2=__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__ – 7=1</a:t>
          </a:r>
          <a:endParaRPr lang="cs-CZ" sz="2800" kern="1200" dirty="0"/>
        </a:p>
      </dsp:txBody>
      <dsp:txXfrm>
        <a:off x="2135839" y="1663661"/>
        <a:ext cx="1635435" cy="1037131"/>
      </dsp:txXfrm>
    </dsp:sp>
    <dsp:sp modelId="{F5C69275-733E-40A0-AE48-C4D3F6E9507E}">
      <dsp:nvSpPr>
        <dsp:cNvPr id="0" name=""/>
        <dsp:cNvSpPr/>
      </dsp:nvSpPr>
      <dsp:spPr>
        <a:xfrm>
          <a:off x="3065009" y="504130"/>
          <a:ext cx="1984448" cy="1984448"/>
        </a:xfrm>
        <a:prstGeom prst="circularArrow">
          <a:avLst>
            <a:gd name="adj1" fmla="val 2271"/>
            <a:gd name="adj2" fmla="val 273786"/>
            <a:gd name="adj3" fmla="val 19550703"/>
            <a:gd name="adj4" fmla="val 12575511"/>
            <a:gd name="adj5" fmla="val 26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2C2A78-C2E2-4B55-9697-7F917348A4AA}">
      <dsp:nvSpPr>
        <dsp:cNvPr id="0" name=""/>
        <dsp:cNvSpPr/>
      </dsp:nvSpPr>
      <dsp:spPr>
        <a:xfrm>
          <a:off x="2481343" y="1030485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__ + 5=8</a:t>
          </a:r>
          <a:endParaRPr lang="cs-CZ" sz="3000" kern="1200" dirty="0"/>
        </a:p>
      </dsp:txBody>
      <dsp:txXfrm>
        <a:off x="2498943" y="1048085"/>
        <a:ext cx="1475884" cy="565708"/>
      </dsp:txXfrm>
    </dsp:sp>
    <dsp:sp modelId="{2CD76667-5B79-44AF-B133-5EE86CEE6DC5}">
      <dsp:nvSpPr>
        <dsp:cNvPr id="0" name=""/>
        <dsp:cNvSpPr/>
      </dsp:nvSpPr>
      <dsp:spPr>
        <a:xfrm>
          <a:off x="4207037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__- 6=2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_ + 4=__</a:t>
          </a:r>
          <a:endParaRPr lang="cs-CZ" sz="2800" kern="1200" dirty="0"/>
        </a:p>
      </dsp:txBody>
      <dsp:txXfrm>
        <a:off x="4239304" y="1363207"/>
        <a:ext cx="1635435" cy="1037131"/>
      </dsp:txXfrm>
    </dsp:sp>
    <dsp:sp modelId="{800F8DDA-D2D1-4EF4-A541-7BE5FC85502E}">
      <dsp:nvSpPr>
        <dsp:cNvPr id="0" name=""/>
        <dsp:cNvSpPr/>
      </dsp:nvSpPr>
      <dsp:spPr>
        <a:xfrm>
          <a:off x="4584809" y="2432605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__ - 5=1</a:t>
          </a:r>
          <a:endParaRPr lang="cs-CZ" sz="3000" kern="1200" dirty="0"/>
        </a:p>
      </dsp:txBody>
      <dsp:txXfrm>
        <a:off x="4602409" y="2450205"/>
        <a:ext cx="1475884" cy="5657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0394D-1210-44B8-A1ED-08CE1721EE8A}">
      <dsp:nvSpPr>
        <dsp:cNvPr id="0" name=""/>
        <dsp:cNvSpPr/>
      </dsp:nvSpPr>
      <dsp:spPr>
        <a:xfrm>
          <a:off x="3283" y="1343580"/>
          <a:ext cx="1669318" cy="13768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51435" rIns="51435" bIns="5143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5 + 4=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__ + 1=</a:t>
          </a:r>
          <a:endParaRPr lang="cs-CZ" sz="2700" kern="1200" dirty="0"/>
        </a:p>
      </dsp:txBody>
      <dsp:txXfrm>
        <a:off x="34968" y="1375265"/>
        <a:ext cx="1605948" cy="1018431"/>
      </dsp:txXfrm>
    </dsp:sp>
    <dsp:sp modelId="{8E555CBB-9FE5-4CB3-AD79-289432B407E2}">
      <dsp:nvSpPr>
        <dsp:cNvPr id="0" name=""/>
        <dsp:cNvSpPr/>
      </dsp:nvSpPr>
      <dsp:spPr>
        <a:xfrm>
          <a:off x="968969" y="1702578"/>
          <a:ext cx="1822080" cy="1822080"/>
        </a:xfrm>
        <a:prstGeom prst="leftCircularArrow">
          <a:avLst>
            <a:gd name="adj1" fmla="val 2429"/>
            <a:gd name="adj2" fmla="val 293875"/>
            <a:gd name="adj3" fmla="val 2180046"/>
            <a:gd name="adj4" fmla="val 9135149"/>
            <a:gd name="adj5" fmla="val 28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1BE67-E82D-460C-BAB1-A04CCCC4B3E2}">
      <dsp:nvSpPr>
        <dsp:cNvPr id="0" name=""/>
        <dsp:cNvSpPr/>
      </dsp:nvSpPr>
      <dsp:spPr>
        <a:xfrm>
          <a:off x="374243" y="2425382"/>
          <a:ext cx="1483838" cy="5900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__ + 0=</a:t>
          </a:r>
          <a:endParaRPr lang="cs-CZ" sz="2600" kern="1200" dirty="0"/>
        </a:p>
      </dsp:txBody>
      <dsp:txXfrm>
        <a:off x="391526" y="2442665"/>
        <a:ext cx="1449272" cy="555507"/>
      </dsp:txXfrm>
    </dsp:sp>
    <dsp:sp modelId="{4361E21B-B980-4364-94AB-9CC915D94A30}">
      <dsp:nvSpPr>
        <dsp:cNvPr id="0" name=""/>
        <dsp:cNvSpPr/>
      </dsp:nvSpPr>
      <dsp:spPr>
        <a:xfrm>
          <a:off x="2039893" y="1239908"/>
          <a:ext cx="1876431" cy="167652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51435" rIns="51435" bIns="5143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_ + 2=__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__ – 7=3</a:t>
          </a:r>
          <a:endParaRPr lang="cs-CZ" sz="2700" kern="1200" dirty="0"/>
        </a:p>
      </dsp:txBody>
      <dsp:txXfrm>
        <a:off x="2078474" y="1637743"/>
        <a:ext cx="1799269" cy="1240104"/>
      </dsp:txXfrm>
    </dsp:sp>
    <dsp:sp modelId="{F5C69275-733E-40A0-AE48-C4D3F6E9507E}">
      <dsp:nvSpPr>
        <dsp:cNvPr id="0" name=""/>
        <dsp:cNvSpPr/>
      </dsp:nvSpPr>
      <dsp:spPr>
        <a:xfrm>
          <a:off x="3116176" y="531142"/>
          <a:ext cx="1948667" cy="1948667"/>
        </a:xfrm>
        <a:prstGeom prst="circularArrow">
          <a:avLst>
            <a:gd name="adj1" fmla="val 2271"/>
            <a:gd name="adj2" fmla="val 273786"/>
            <a:gd name="adj3" fmla="val 19552987"/>
            <a:gd name="adj4" fmla="val 12577795"/>
            <a:gd name="adj5" fmla="val 26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2C2A78-C2E2-4B55-9697-7F917348A4AA}">
      <dsp:nvSpPr>
        <dsp:cNvPr id="0" name=""/>
        <dsp:cNvSpPr/>
      </dsp:nvSpPr>
      <dsp:spPr>
        <a:xfrm>
          <a:off x="2543338" y="1047473"/>
          <a:ext cx="1483838" cy="5900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__ + 5=10</a:t>
          </a:r>
          <a:endParaRPr lang="cs-CZ" sz="2600" kern="1200" dirty="0"/>
        </a:p>
      </dsp:txBody>
      <dsp:txXfrm>
        <a:off x="2560621" y="1064756"/>
        <a:ext cx="1449272" cy="555507"/>
      </dsp:txXfrm>
    </dsp:sp>
    <dsp:sp modelId="{2CD76667-5B79-44AF-B133-5EE86CEE6DC5}">
      <dsp:nvSpPr>
        <dsp:cNvPr id="0" name=""/>
        <dsp:cNvSpPr/>
      </dsp:nvSpPr>
      <dsp:spPr>
        <a:xfrm>
          <a:off x="4237917" y="1343580"/>
          <a:ext cx="1669318" cy="13768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51435" rIns="51435" bIns="5143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__- 6=4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smtClean="0"/>
            <a:t>_ </a:t>
          </a:r>
          <a:r>
            <a:rPr lang="cs-CZ" sz="2700" kern="1200" dirty="0" smtClean="0"/>
            <a:t>+ 4=__</a:t>
          </a:r>
          <a:endParaRPr lang="cs-CZ" sz="2700" kern="1200" dirty="0"/>
        </a:p>
      </dsp:txBody>
      <dsp:txXfrm>
        <a:off x="4269602" y="1375265"/>
        <a:ext cx="1605948" cy="1018431"/>
      </dsp:txXfrm>
    </dsp:sp>
    <dsp:sp modelId="{800F8DDA-D2D1-4EF4-A541-7BE5FC85502E}">
      <dsp:nvSpPr>
        <dsp:cNvPr id="0" name=""/>
        <dsp:cNvSpPr/>
      </dsp:nvSpPr>
      <dsp:spPr>
        <a:xfrm>
          <a:off x="4608877" y="2425382"/>
          <a:ext cx="1483838" cy="5900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__ - 5=3</a:t>
          </a:r>
          <a:endParaRPr lang="cs-CZ" sz="2600" kern="1200" dirty="0"/>
        </a:p>
      </dsp:txBody>
      <dsp:txXfrm>
        <a:off x="4626160" y="2442665"/>
        <a:ext cx="1449272" cy="5555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628A9-4FC8-4C9E-8068-CC5B6E8BE4DB}">
      <dsp:nvSpPr>
        <dsp:cNvPr id="0" name=""/>
        <dsp:cNvSpPr/>
      </dsp:nvSpPr>
      <dsp:spPr>
        <a:xfrm>
          <a:off x="851296" y="49"/>
          <a:ext cx="1098351" cy="10983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7 - 3</a:t>
          </a:r>
          <a:endParaRPr lang="cs-CZ" sz="3100" kern="1200" dirty="0"/>
        </a:p>
      </dsp:txBody>
      <dsp:txXfrm>
        <a:off x="1012146" y="160899"/>
        <a:ext cx="776651" cy="776651"/>
      </dsp:txXfrm>
    </dsp:sp>
    <dsp:sp modelId="{15A99F9C-ACB1-4983-BC37-AB1061E5C6CF}">
      <dsp:nvSpPr>
        <dsp:cNvPr id="0" name=""/>
        <dsp:cNvSpPr/>
      </dsp:nvSpPr>
      <dsp:spPr>
        <a:xfrm rot="10800000">
          <a:off x="1208261" y="1240225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6CAB8-E495-43D8-9F9C-FD63F2803F7E}">
      <dsp:nvSpPr>
        <dsp:cNvPr id="0" name=""/>
        <dsp:cNvSpPr/>
      </dsp:nvSpPr>
      <dsp:spPr>
        <a:xfrm>
          <a:off x="1034172" y="1665699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+ 5</a:t>
          </a:r>
          <a:endParaRPr lang="cs-CZ" sz="2800" kern="1200" dirty="0"/>
        </a:p>
      </dsp:txBody>
      <dsp:txXfrm>
        <a:off x="1141459" y="1772986"/>
        <a:ext cx="518026" cy="518026"/>
      </dsp:txXfrm>
    </dsp:sp>
    <dsp:sp modelId="{FA03B5DA-5AE4-4E22-A6CC-C64E2A8B48E1}">
      <dsp:nvSpPr>
        <dsp:cNvPr id="0" name=""/>
        <dsp:cNvSpPr/>
      </dsp:nvSpPr>
      <dsp:spPr>
        <a:xfrm rot="10800000">
          <a:off x="1208261" y="2631562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17A91-4175-4E58-8D7A-8D6E6EADDBEB}">
      <dsp:nvSpPr>
        <dsp:cNvPr id="0" name=""/>
        <dsp:cNvSpPr/>
      </dsp:nvSpPr>
      <dsp:spPr>
        <a:xfrm>
          <a:off x="1034172" y="3148474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- 7</a:t>
          </a:r>
          <a:endParaRPr lang="cs-CZ" sz="2800" kern="1200" dirty="0"/>
        </a:p>
      </dsp:txBody>
      <dsp:txXfrm>
        <a:off x="1141459" y="3255761"/>
        <a:ext cx="518026" cy="518026"/>
      </dsp:txXfrm>
    </dsp:sp>
    <dsp:sp modelId="{C76567E1-D539-4C37-8B2F-ED637A2ACEAB}">
      <dsp:nvSpPr>
        <dsp:cNvPr id="0" name=""/>
        <dsp:cNvSpPr/>
      </dsp:nvSpPr>
      <dsp:spPr>
        <a:xfrm rot="5400000">
          <a:off x="2040534" y="3364440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D2481-D7EE-42F8-96BD-C1C81449D2C1}">
      <dsp:nvSpPr>
        <dsp:cNvPr id="0" name=""/>
        <dsp:cNvSpPr/>
      </dsp:nvSpPr>
      <dsp:spPr>
        <a:xfrm>
          <a:off x="2681699" y="3148474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+ 8</a:t>
          </a:r>
          <a:endParaRPr lang="cs-CZ" sz="2800" kern="1200" dirty="0"/>
        </a:p>
      </dsp:txBody>
      <dsp:txXfrm>
        <a:off x="2788986" y="3255761"/>
        <a:ext cx="518026" cy="518026"/>
      </dsp:txXfrm>
    </dsp:sp>
    <dsp:sp modelId="{7B9C840A-DCB1-4B31-AF1E-BD8935016B19}">
      <dsp:nvSpPr>
        <dsp:cNvPr id="0" name=""/>
        <dsp:cNvSpPr/>
      </dsp:nvSpPr>
      <dsp:spPr>
        <a:xfrm>
          <a:off x="2855788" y="2614543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971D81-0EDA-4F68-B887-A620C82F595D}">
      <dsp:nvSpPr>
        <dsp:cNvPr id="0" name=""/>
        <dsp:cNvSpPr/>
      </dsp:nvSpPr>
      <dsp:spPr>
        <a:xfrm>
          <a:off x="2681699" y="1665699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- 6</a:t>
          </a:r>
          <a:endParaRPr lang="cs-CZ" sz="2800" kern="1200" dirty="0"/>
        </a:p>
      </dsp:txBody>
      <dsp:txXfrm>
        <a:off x="2788986" y="1772986"/>
        <a:ext cx="518026" cy="518026"/>
      </dsp:txXfrm>
    </dsp:sp>
    <dsp:sp modelId="{277E2A77-8F34-4F03-893B-7B2C22A25258}">
      <dsp:nvSpPr>
        <dsp:cNvPr id="0" name=""/>
        <dsp:cNvSpPr/>
      </dsp:nvSpPr>
      <dsp:spPr>
        <a:xfrm>
          <a:off x="2855788" y="1131769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442587-9B75-4D62-AAD0-23FDD360822B}">
      <dsp:nvSpPr>
        <dsp:cNvPr id="0" name=""/>
        <dsp:cNvSpPr/>
      </dsp:nvSpPr>
      <dsp:spPr>
        <a:xfrm>
          <a:off x="2681699" y="182925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- 3</a:t>
          </a:r>
          <a:endParaRPr lang="cs-CZ" sz="2800" kern="1200" dirty="0"/>
        </a:p>
      </dsp:txBody>
      <dsp:txXfrm>
        <a:off x="2788986" y="290212"/>
        <a:ext cx="518026" cy="518026"/>
      </dsp:txXfrm>
    </dsp:sp>
    <dsp:sp modelId="{FD3BD0C9-31AD-476E-BE2A-C8441D5DA6E8}">
      <dsp:nvSpPr>
        <dsp:cNvPr id="0" name=""/>
        <dsp:cNvSpPr/>
      </dsp:nvSpPr>
      <dsp:spPr>
        <a:xfrm rot="5400000">
          <a:off x="3688061" y="398891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B3852-76FA-4E5A-8FBC-DFCDE2F10A3D}">
      <dsp:nvSpPr>
        <dsp:cNvPr id="0" name=""/>
        <dsp:cNvSpPr/>
      </dsp:nvSpPr>
      <dsp:spPr>
        <a:xfrm>
          <a:off x="4329227" y="182925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+ 8</a:t>
          </a:r>
          <a:endParaRPr lang="cs-CZ" sz="2800" kern="1200" dirty="0"/>
        </a:p>
      </dsp:txBody>
      <dsp:txXfrm>
        <a:off x="4436514" y="290212"/>
        <a:ext cx="518026" cy="518026"/>
      </dsp:txXfrm>
    </dsp:sp>
    <dsp:sp modelId="{494F21DC-4C2C-49E7-BD4E-597795FA92CE}">
      <dsp:nvSpPr>
        <dsp:cNvPr id="0" name=""/>
        <dsp:cNvSpPr/>
      </dsp:nvSpPr>
      <dsp:spPr>
        <a:xfrm rot="10800000">
          <a:off x="4503315" y="1148788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493B1-C3B6-45BA-915F-3AB87FE18259}">
      <dsp:nvSpPr>
        <dsp:cNvPr id="0" name=""/>
        <dsp:cNvSpPr/>
      </dsp:nvSpPr>
      <dsp:spPr>
        <a:xfrm>
          <a:off x="4329227" y="1665699"/>
          <a:ext cx="732600" cy="7326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+ 1</a:t>
          </a:r>
          <a:endParaRPr lang="cs-CZ" sz="2800" kern="1200" dirty="0"/>
        </a:p>
      </dsp:txBody>
      <dsp:txXfrm>
        <a:off x="4436514" y="1772986"/>
        <a:ext cx="518026" cy="518026"/>
      </dsp:txXfrm>
    </dsp:sp>
    <dsp:sp modelId="{D437B60C-20BE-4B3A-9232-82986F00D74D}">
      <dsp:nvSpPr>
        <dsp:cNvPr id="0" name=""/>
        <dsp:cNvSpPr/>
      </dsp:nvSpPr>
      <dsp:spPr>
        <a:xfrm rot="10800000">
          <a:off x="4503315" y="2540124"/>
          <a:ext cx="384423" cy="300668"/>
        </a:xfrm>
        <a:prstGeom prst="triangle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D3345-19F4-4AD3-8333-97049668411A}">
      <dsp:nvSpPr>
        <dsp:cNvPr id="0" name=""/>
        <dsp:cNvSpPr/>
      </dsp:nvSpPr>
      <dsp:spPr>
        <a:xfrm>
          <a:off x="4146351" y="2965598"/>
          <a:ext cx="1098351" cy="10983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 10</a:t>
          </a:r>
          <a:endParaRPr lang="cs-CZ" sz="3100" kern="1200" dirty="0"/>
        </a:p>
      </dsp:txBody>
      <dsp:txXfrm>
        <a:off x="4307201" y="3126448"/>
        <a:ext cx="776651" cy="7766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D5FD8-5E3C-43F8-93F8-672178C8EA91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60220-CFC1-4717-8255-60BCE62616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912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na</a:t>
            </a:r>
            <a:r>
              <a:rPr lang="cs-CZ" baseline="0" dirty="0" smtClean="0"/>
              <a:t> klávesnici doplň chybějící čísla.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7999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na</a:t>
            </a:r>
            <a:r>
              <a:rPr lang="cs-CZ" baseline="0" dirty="0" smtClean="0"/>
              <a:t> klávesnici doplň chybějící čísla.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979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na</a:t>
            </a:r>
            <a:r>
              <a:rPr lang="cs-CZ" baseline="0" dirty="0" smtClean="0"/>
              <a:t> klávesnici doplň chybějící čísla.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6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si můžeš doplnit průběžné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655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si můžeš doplnit průběžné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7710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si můžeš doplnit průběžné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009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ozubených koleček doplň čísla. Pak kolečko odtáhni a porovnej výsledek.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2270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ozubených koleček doplň čísla. Pak kolečko odtáhni a porovnej výsledek. Neukládej!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ozubených koleček doplň čísla. Pak kolečko odtáhni a porovnej výsledek. </a:t>
            </a:r>
            <a:r>
              <a:rPr lang="cs-CZ" smtClean="0"/>
              <a:t>Neukládej!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60220-CFC1-4717-8255-60BCE626163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417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VY_32_INOVACE_04</a:t>
            </a:r>
            <a:r>
              <a:rPr lang="cs-CZ" sz="3600" dirty="0" smtClean="0"/>
              <a:t>_ Sčítání a odčítání do 10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4522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9927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18036" y="1564516"/>
            <a:ext cx="43930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sčítání </a:t>
            </a:r>
          </a:p>
          <a:p>
            <a:pPr algn="ctr"/>
            <a:r>
              <a:rPr lang="cs-CZ" sz="2400" dirty="0" smtClean="0"/>
              <a:t>a odčítání do 10</a:t>
            </a:r>
          </a:p>
        </p:txBody>
      </p:sp>
    </p:spTree>
    <p:extLst>
      <p:ext uri="{BB962C8B-B14F-4D97-AF65-F5344CB8AC3E}">
        <p14:creationId xmlns:p14="http://schemas.microsoft.com/office/powerpoint/2010/main" val="499553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8083332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38487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6964906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31819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670114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53709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0412606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8235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1850911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226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2244308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598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890893" y="764704"/>
            <a:ext cx="2512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+   5    = 6</a:t>
            </a:r>
            <a:endParaRPr lang="cs-CZ" sz="4000" dirty="0"/>
          </a:p>
        </p:txBody>
      </p:sp>
      <p:sp>
        <p:nvSpPr>
          <p:cNvPr id="14" name="Dvaatřiceticípá hvězda 13"/>
          <p:cNvSpPr/>
          <p:nvPr/>
        </p:nvSpPr>
        <p:spPr>
          <a:xfrm>
            <a:off x="1768337" y="751486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30486" y="1916832"/>
            <a:ext cx="2396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 +   5   = 7</a:t>
            </a:r>
            <a:endParaRPr lang="cs-CZ" sz="4000" dirty="0"/>
          </a:p>
        </p:txBody>
      </p:sp>
      <p:sp>
        <p:nvSpPr>
          <p:cNvPr id="17" name="Dvaatřiceticípá hvězda 16"/>
          <p:cNvSpPr/>
          <p:nvPr/>
        </p:nvSpPr>
        <p:spPr>
          <a:xfrm>
            <a:off x="1953666" y="1946739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8287" y="3140968"/>
            <a:ext cx="2396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 +   5   = 9</a:t>
            </a:r>
            <a:endParaRPr lang="cs-CZ" sz="4000" dirty="0"/>
          </a:p>
        </p:txBody>
      </p:sp>
      <p:sp>
        <p:nvSpPr>
          <p:cNvPr id="19" name="Dvaatřiceticípá hvězda 18"/>
          <p:cNvSpPr/>
          <p:nvPr/>
        </p:nvSpPr>
        <p:spPr>
          <a:xfrm>
            <a:off x="1818034" y="3170875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72778" y="4077072"/>
            <a:ext cx="26564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    + 5  = 10</a:t>
            </a:r>
            <a:endParaRPr lang="cs-CZ" sz="4000" dirty="0"/>
          </a:p>
        </p:txBody>
      </p:sp>
      <p:sp>
        <p:nvSpPr>
          <p:cNvPr id="21" name="Dvaatřiceticípá hvězda 20"/>
          <p:cNvSpPr/>
          <p:nvPr/>
        </p:nvSpPr>
        <p:spPr>
          <a:xfrm>
            <a:off x="852467" y="4077072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58287" y="5301208"/>
            <a:ext cx="2396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    + 2  = 9</a:t>
            </a:r>
            <a:endParaRPr lang="cs-CZ" sz="4000" dirty="0"/>
          </a:p>
        </p:txBody>
      </p:sp>
      <p:sp>
        <p:nvSpPr>
          <p:cNvPr id="23" name="Dvaatřiceticípá hvězda 22"/>
          <p:cNvSpPr/>
          <p:nvPr/>
        </p:nvSpPr>
        <p:spPr>
          <a:xfrm>
            <a:off x="930486" y="5282716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831575"/>
            <a:ext cx="27430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   +   3    = 9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58496" y="5222902"/>
            <a:ext cx="2512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 +   0    = 9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87006" y="4151126"/>
            <a:ext cx="27430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  +    4    = 8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00788" y="3106380"/>
            <a:ext cx="26276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  +   1    = 8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09227" y="2044556"/>
            <a:ext cx="2512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 +   5    = 8</a:t>
            </a:r>
            <a:endParaRPr lang="cs-CZ" sz="4000" dirty="0"/>
          </a:p>
        </p:txBody>
      </p:sp>
      <p:sp>
        <p:nvSpPr>
          <p:cNvPr id="30" name="Dvaatřiceticípá hvězda 29"/>
          <p:cNvSpPr/>
          <p:nvPr/>
        </p:nvSpPr>
        <p:spPr>
          <a:xfrm>
            <a:off x="5264018" y="891389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1" name="Dvaatřiceticípá hvězda 30"/>
          <p:cNvSpPr/>
          <p:nvPr/>
        </p:nvSpPr>
        <p:spPr>
          <a:xfrm>
            <a:off x="5070464" y="3079282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2" name="Dvaatřiceticípá hvězda 31"/>
          <p:cNvSpPr/>
          <p:nvPr/>
        </p:nvSpPr>
        <p:spPr>
          <a:xfrm>
            <a:off x="6255087" y="2104370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3" name="Dvaatřiceticípá hvězda 32"/>
          <p:cNvSpPr/>
          <p:nvPr/>
        </p:nvSpPr>
        <p:spPr>
          <a:xfrm>
            <a:off x="5070464" y="4210940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4" name="Dvaatřiceticípá hvězda 33"/>
          <p:cNvSpPr/>
          <p:nvPr/>
        </p:nvSpPr>
        <p:spPr>
          <a:xfrm>
            <a:off x="6232099" y="5222902"/>
            <a:ext cx="576064" cy="648072"/>
          </a:xfrm>
          <a:prstGeom prst="star32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010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18009"/>
            <a:ext cx="8568952" cy="563231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 – 7 = 3				4 + 3 = 7</a:t>
            </a:r>
          </a:p>
          <a:p>
            <a:r>
              <a:rPr lang="cs-CZ" sz="4000" dirty="0" smtClean="0"/>
              <a:t>2 + 8 = 10				7 + 2 = 9</a:t>
            </a:r>
          </a:p>
          <a:p>
            <a:r>
              <a:rPr lang="cs-CZ" sz="4000" dirty="0" smtClean="0"/>
              <a:t>4 + 5 =  9				5 – 4 = 1</a:t>
            </a:r>
          </a:p>
          <a:p>
            <a:r>
              <a:rPr lang="cs-CZ" sz="4000" dirty="0" smtClean="0"/>
              <a:t>7 + 2  = 9				8  - 8 = 0</a:t>
            </a:r>
          </a:p>
          <a:p>
            <a:r>
              <a:rPr lang="cs-CZ" sz="4000" dirty="0" smtClean="0"/>
              <a:t>1 + 2 = 3					6 – 5 = 1</a:t>
            </a:r>
          </a:p>
          <a:p>
            <a:r>
              <a:rPr lang="cs-CZ" sz="4000" dirty="0" smtClean="0"/>
              <a:t>2 + 3 = 5					3 + 3 = 6</a:t>
            </a:r>
          </a:p>
          <a:p>
            <a:r>
              <a:rPr lang="cs-CZ" sz="4000" dirty="0" smtClean="0"/>
              <a:t>8 – 4 = 4					3 – 3 = 0</a:t>
            </a:r>
          </a:p>
          <a:p>
            <a:r>
              <a:rPr lang="cs-CZ" sz="4000" dirty="0" smtClean="0"/>
              <a:t>9 – 7 = 2					9 – 9 = 0</a:t>
            </a:r>
          </a:p>
          <a:p>
            <a:r>
              <a:rPr lang="cs-CZ" sz="4000" dirty="0" smtClean="0"/>
              <a:t>6 – 5 = 1					5 + 5 = 10</a:t>
            </a:r>
            <a:endParaRPr lang="cs-CZ" sz="4000" dirty="0"/>
          </a:p>
        </p:txBody>
      </p:sp>
      <p:sp>
        <p:nvSpPr>
          <p:cNvPr id="4" name="10cípá hvězda 3"/>
          <p:cNvSpPr/>
          <p:nvPr/>
        </p:nvSpPr>
        <p:spPr>
          <a:xfrm>
            <a:off x="1331640" y="476672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10cípá hvězda 5"/>
          <p:cNvSpPr/>
          <p:nvPr/>
        </p:nvSpPr>
        <p:spPr>
          <a:xfrm>
            <a:off x="1109710" y="1087350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10cípá hvězda 6"/>
          <p:cNvSpPr/>
          <p:nvPr/>
        </p:nvSpPr>
        <p:spPr>
          <a:xfrm>
            <a:off x="349857" y="1700808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10cípá hvězda 7"/>
          <p:cNvSpPr/>
          <p:nvPr/>
        </p:nvSpPr>
        <p:spPr>
          <a:xfrm>
            <a:off x="362538" y="2270733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10cípá hvězda 9"/>
          <p:cNvSpPr/>
          <p:nvPr/>
        </p:nvSpPr>
        <p:spPr>
          <a:xfrm>
            <a:off x="1135928" y="2933328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10cípá hvězda 10"/>
          <p:cNvSpPr/>
          <p:nvPr/>
        </p:nvSpPr>
        <p:spPr>
          <a:xfrm>
            <a:off x="1103022" y="3517776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10cípá hvězda 11"/>
          <p:cNvSpPr/>
          <p:nvPr/>
        </p:nvSpPr>
        <p:spPr>
          <a:xfrm>
            <a:off x="1151620" y="4102224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10cípá hvězda 12"/>
          <p:cNvSpPr/>
          <p:nvPr/>
        </p:nvSpPr>
        <p:spPr>
          <a:xfrm>
            <a:off x="349857" y="4686672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10cípá hvězda 13"/>
          <p:cNvSpPr/>
          <p:nvPr/>
        </p:nvSpPr>
        <p:spPr>
          <a:xfrm>
            <a:off x="1835696" y="5303840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10cípá hvězda 14"/>
          <p:cNvSpPr/>
          <p:nvPr/>
        </p:nvSpPr>
        <p:spPr>
          <a:xfrm>
            <a:off x="5868144" y="476672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10cípá hvězda 15"/>
          <p:cNvSpPr/>
          <p:nvPr/>
        </p:nvSpPr>
        <p:spPr>
          <a:xfrm>
            <a:off x="6588224" y="1095318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10cípá hvězda 16"/>
          <p:cNvSpPr/>
          <p:nvPr/>
        </p:nvSpPr>
        <p:spPr>
          <a:xfrm>
            <a:off x="7380312" y="1700808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10cípá hvězda 17"/>
          <p:cNvSpPr/>
          <p:nvPr/>
        </p:nvSpPr>
        <p:spPr>
          <a:xfrm>
            <a:off x="6588224" y="2285256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10cípá hvězda 18"/>
          <p:cNvSpPr/>
          <p:nvPr/>
        </p:nvSpPr>
        <p:spPr>
          <a:xfrm>
            <a:off x="5868144" y="2861808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10cípá hvězda 19"/>
          <p:cNvSpPr/>
          <p:nvPr/>
        </p:nvSpPr>
        <p:spPr>
          <a:xfrm>
            <a:off x="7380312" y="3517776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10cípá hvězda 20"/>
          <p:cNvSpPr/>
          <p:nvPr/>
        </p:nvSpPr>
        <p:spPr>
          <a:xfrm>
            <a:off x="5868144" y="4102224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10cípá hvězda 21"/>
          <p:cNvSpPr/>
          <p:nvPr/>
        </p:nvSpPr>
        <p:spPr>
          <a:xfrm>
            <a:off x="6588224" y="4686672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10cípá hvězda 22"/>
          <p:cNvSpPr/>
          <p:nvPr/>
        </p:nvSpPr>
        <p:spPr>
          <a:xfrm>
            <a:off x="5868144" y="5285577"/>
            <a:ext cx="360040" cy="432048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446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0911068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380</Words>
  <Application>Microsoft Office PowerPoint</Application>
  <PresentationFormat>Předvádění na obrazovce (4:3)</PresentationFormat>
  <Paragraphs>116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25</cp:revision>
  <dcterms:modified xsi:type="dcterms:W3CDTF">2013-03-27T09:21:10Z</dcterms:modified>
</cp:coreProperties>
</file>