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8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CBB28A-8C36-4944-84B7-240ABEBCF233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966E7C-EB67-4419-B5B2-3EF1E4DD3856}">
      <dgm:prSet phldrT="[Text]"/>
      <dgm:spPr/>
      <dgm:t>
        <a:bodyPr/>
        <a:lstStyle/>
        <a:p>
          <a:r>
            <a:rPr lang="cs-CZ" dirty="0" smtClean="0"/>
            <a:t>11</a:t>
          </a:r>
          <a:endParaRPr lang="cs-CZ" dirty="0"/>
        </a:p>
      </dgm:t>
    </dgm:pt>
    <dgm:pt modelId="{D0B55163-CE06-40CC-97FC-3E683E118BC6}" type="parTrans" cxnId="{A7B79A3D-926E-40D9-A720-CABF3EA9AA48}">
      <dgm:prSet/>
      <dgm:spPr/>
      <dgm:t>
        <a:bodyPr/>
        <a:lstStyle/>
        <a:p>
          <a:endParaRPr lang="cs-CZ"/>
        </a:p>
      </dgm:t>
    </dgm:pt>
    <dgm:pt modelId="{3A700462-14C1-4299-8506-81BEEEF47232}" type="sibTrans" cxnId="{A7B79A3D-926E-40D9-A720-CABF3EA9AA48}">
      <dgm:prSet/>
      <dgm:spPr/>
      <dgm:t>
        <a:bodyPr/>
        <a:lstStyle/>
        <a:p>
          <a:endParaRPr lang="cs-CZ"/>
        </a:p>
      </dgm:t>
    </dgm:pt>
    <dgm:pt modelId="{F80BDE72-D287-491E-ACB6-A945F66519A8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E786C929-CCEE-4D9E-81DD-7B4C58C98189}" type="parTrans" cxnId="{AFA7A9D0-0548-458E-9828-F5572A03496E}">
      <dgm:prSet/>
      <dgm:spPr/>
      <dgm:t>
        <a:bodyPr/>
        <a:lstStyle/>
        <a:p>
          <a:endParaRPr lang="cs-CZ"/>
        </a:p>
      </dgm:t>
    </dgm:pt>
    <dgm:pt modelId="{425E5E36-5462-46BA-82CB-61C01E0E3164}" type="sibTrans" cxnId="{AFA7A9D0-0548-458E-9828-F5572A03496E}">
      <dgm:prSet/>
      <dgm:spPr/>
      <dgm:t>
        <a:bodyPr/>
        <a:lstStyle/>
        <a:p>
          <a:endParaRPr lang="cs-CZ"/>
        </a:p>
      </dgm:t>
    </dgm:pt>
    <dgm:pt modelId="{29BD2310-EF83-48D0-9F82-960A50A0BF8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4621D641-DDEC-440E-AEBC-0F27205F9C74}" type="parTrans" cxnId="{4965F6C5-DC3D-4CE4-84A4-AC033FC8D406}">
      <dgm:prSet/>
      <dgm:spPr/>
      <dgm:t>
        <a:bodyPr/>
        <a:lstStyle/>
        <a:p>
          <a:endParaRPr lang="cs-CZ"/>
        </a:p>
      </dgm:t>
    </dgm:pt>
    <dgm:pt modelId="{54443AD4-0352-41D5-BB1D-23B57D8C76E8}" type="sibTrans" cxnId="{4965F6C5-DC3D-4CE4-84A4-AC033FC8D406}">
      <dgm:prSet/>
      <dgm:spPr/>
      <dgm:t>
        <a:bodyPr/>
        <a:lstStyle/>
        <a:p>
          <a:endParaRPr lang="cs-CZ"/>
        </a:p>
      </dgm:t>
    </dgm:pt>
    <dgm:pt modelId="{01A6EB76-BF16-4333-9B16-471547162D78}">
      <dgm:prSet phldrT="[Text]"/>
      <dgm:spPr/>
      <dgm:t>
        <a:bodyPr/>
        <a:lstStyle/>
        <a:p>
          <a:r>
            <a:rPr lang="cs-CZ" dirty="0" smtClean="0"/>
            <a:t>14</a:t>
          </a:r>
          <a:endParaRPr lang="cs-CZ" dirty="0"/>
        </a:p>
      </dgm:t>
    </dgm:pt>
    <dgm:pt modelId="{E9CD359C-868F-46F5-93E2-ABBE949D33B9}" type="parTrans" cxnId="{3CFA061F-7CE6-4093-9262-693E38C7F417}">
      <dgm:prSet/>
      <dgm:spPr/>
      <dgm:t>
        <a:bodyPr/>
        <a:lstStyle/>
        <a:p>
          <a:endParaRPr lang="cs-CZ"/>
        </a:p>
      </dgm:t>
    </dgm:pt>
    <dgm:pt modelId="{CA21DD97-CD27-4C27-A71F-6EABC7AD7AD9}" type="sibTrans" cxnId="{3CFA061F-7CE6-4093-9262-693E38C7F417}">
      <dgm:prSet/>
      <dgm:spPr/>
      <dgm:t>
        <a:bodyPr/>
        <a:lstStyle/>
        <a:p>
          <a:endParaRPr lang="cs-CZ"/>
        </a:p>
      </dgm:t>
    </dgm:pt>
    <dgm:pt modelId="{90179842-6949-42FD-9939-90786765692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3EA75F11-5887-427E-8A5D-84B16C4F127A}" type="parTrans" cxnId="{1C898883-756F-42C4-A692-B7EA0ED501D6}">
      <dgm:prSet/>
      <dgm:spPr/>
      <dgm:t>
        <a:bodyPr/>
        <a:lstStyle/>
        <a:p>
          <a:endParaRPr lang="cs-CZ"/>
        </a:p>
      </dgm:t>
    </dgm:pt>
    <dgm:pt modelId="{A90B7D76-7CDA-40D3-BE75-D0E361CD2FE5}" type="sibTrans" cxnId="{1C898883-756F-42C4-A692-B7EA0ED501D6}">
      <dgm:prSet/>
      <dgm:spPr/>
      <dgm:t>
        <a:bodyPr/>
        <a:lstStyle/>
        <a:p>
          <a:endParaRPr lang="cs-CZ"/>
        </a:p>
      </dgm:t>
    </dgm:pt>
    <dgm:pt modelId="{DDA8A8AA-81B7-438C-A185-ACD14544F0BB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7A169EAC-ACE9-4863-8336-20CE180899B1}" type="parTrans" cxnId="{7EEE1E88-5055-4261-B883-71BD997FB379}">
      <dgm:prSet/>
      <dgm:spPr/>
      <dgm:t>
        <a:bodyPr/>
        <a:lstStyle/>
        <a:p>
          <a:endParaRPr lang="cs-CZ"/>
        </a:p>
      </dgm:t>
    </dgm:pt>
    <dgm:pt modelId="{AFB03012-E728-4EF0-B0E6-65DD4A787ABE}" type="sibTrans" cxnId="{7EEE1E88-5055-4261-B883-71BD997FB379}">
      <dgm:prSet/>
      <dgm:spPr/>
      <dgm:t>
        <a:bodyPr/>
        <a:lstStyle/>
        <a:p>
          <a:endParaRPr lang="cs-CZ"/>
        </a:p>
      </dgm:t>
    </dgm:pt>
    <dgm:pt modelId="{C08440B7-CAB8-4759-B33E-1748F2CDC1CB}">
      <dgm:prSet phldrT="[Text]"/>
      <dgm:spPr/>
      <dgm:t>
        <a:bodyPr/>
        <a:lstStyle/>
        <a:p>
          <a:r>
            <a:rPr lang="cs-CZ" dirty="0" smtClean="0"/>
            <a:t>17</a:t>
          </a:r>
          <a:endParaRPr lang="cs-CZ" dirty="0"/>
        </a:p>
      </dgm:t>
    </dgm:pt>
    <dgm:pt modelId="{F5729CD3-AEDD-43D2-9E24-750043EEAF94}" type="parTrans" cxnId="{DC51A596-D22F-41EE-BD28-35990F006C98}">
      <dgm:prSet/>
      <dgm:spPr/>
      <dgm:t>
        <a:bodyPr/>
        <a:lstStyle/>
        <a:p>
          <a:endParaRPr lang="cs-CZ"/>
        </a:p>
      </dgm:t>
    </dgm:pt>
    <dgm:pt modelId="{1705E12B-04E1-4FA8-8564-0754ED602B11}" type="sibTrans" cxnId="{DC51A596-D22F-41EE-BD28-35990F006C98}">
      <dgm:prSet/>
      <dgm:spPr/>
      <dgm:t>
        <a:bodyPr/>
        <a:lstStyle/>
        <a:p>
          <a:endParaRPr lang="cs-CZ"/>
        </a:p>
      </dgm:t>
    </dgm:pt>
    <dgm:pt modelId="{04518ACF-E6C8-4D12-9986-03484217D003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ED5F58F9-5843-43DC-8E98-3DBDF8554472}" type="parTrans" cxnId="{840BC051-4489-473B-8F50-FCFB504F1EB5}">
      <dgm:prSet/>
      <dgm:spPr/>
      <dgm:t>
        <a:bodyPr/>
        <a:lstStyle/>
        <a:p>
          <a:endParaRPr lang="cs-CZ"/>
        </a:p>
      </dgm:t>
    </dgm:pt>
    <dgm:pt modelId="{A9030ACB-684B-44D5-88D4-BD6DFAA12D03}" type="sibTrans" cxnId="{840BC051-4489-473B-8F50-FCFB504F1EB5}">
      <dgm:prSet/>
      <dgm:spPr/>
      <dgm:t>
        <a:bodyPr/>
        <a:lstStyle/>
        <a:p>
          <a:endParaRPr lang="cs-CZ"/>
        </a:p>
      </dgm:t>
    </dgm:pt>
    <dgm:pt modelId="{47D0A382-B91F-4C00-897A-63CACD234954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0EEDAFD-0620-4E76-A870-FA6BCA204224}" type="parTrans" cxnId="{D97AEE95-CB48-4D8A-947C-C35C31F801DC}">
      <dgm:prSet/>
      <dgm:spPr/>
      <dgm:t>
        <a:bodyPr/>
        <a:lstStyle/>
        <a:p>
          <a:endParaRPr lang="cs-CZ"/>
        </a:p>
      </dgm:t>
    </dgm:pt>
    <dgm:pt modelId="{CFAF3512-763A-4D98-941D-FB2FB6626B4D}" type="sibTrans" cxnId="{D97AEE95-CB48-4D8A-947C-C35C31F801DC}">
      <dgm:prSet/>
      <dgm:spPr/>
      <dgm:t>
        <a:bodyPr/>
        <a:lstStyle/>
        <a:p>
          <a:endParaRPr lang="cs-CZ"/>
        </a:p>
      </dgm:t>
    </dgm:pt>
    <dgm:pt modelId="{E49FA195-87C6-4860-A0BE-7B529BE8D0E1}" type="pres">
      <dgm:prSet presAssocID="{D6CBB28A-8C36-4944-84B7-240ABEBCF233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E9700380-243E-4262-9016-1F42767193B1}" type="pres">
      <dgm:prSet presAssocID="{9B966E7C-EB67-4419-B5B2-3EF1E4DD3856}" presName="firs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B5F592-46FA-4AA0-AC28-C9B8F49FF9F7}" type="pres">
      <dgm:prSet presAssocID="{3A700462-14C1-4299-8506-81BEEEF47232}" presName="sibTrans" presStyleLbl="sibTrans2D1" presStyleIdx="0" presStyleCnt="8"/>
      <dgm:spPr/>
      <dgm:t>
        <a:bodyPr/>
        <a:lstStyle/>
        <a:p>
          <a:endParaRPr lang="cs-CZ"/>
        </a:p>
      </dgm:t>
    </dgm:pt>
    <dgm:pt modelId="{789289A3-9CA0-44EE-A463-D4DB2D588D4C}" type="pres">
      <dgm:prSet presAssocID="{F80BDE72-D287-491E-ACB6-A945F66519A8}" presName="middleNode" presStyleCnt="0"/>
      <dgm:spPr/>
    </dgm:pt>
    <dgm:pt modelId="{0CE0A030-EDBB-4BA8-8684-3AAC2A761CD9}" type="pres">
      <dgm:prSet presAssocID="{F80BDE72-D287-491E-ACB6-A945F66519A8}" presName="padding" presStyleLbl="node1" presStyleIdx="0" presStyleCnt="9"/>
      <dgm:spPr/>
    </dgm:pt>
    <dgm:pt modelId="{9CE8450F-E798-4857-B723-DAE00ECC6527}" type="pres">
      <dgm:prSet presAssocID="{F80BDE72-D287-491E-ACB6-A945F66519A8}" presName="shap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F7D923-C9DA-4628-ADD9-84DFC0937040}" type="pres">
      <dgm:prSet presAssocID="{425E5E36-5462-46BA-82CB-61C01E0E3164}" presName="sibTrans" presStyleLbl="sibTrans2D1" presStyleIdx="1" presStyleCnt="8"/>
      <dgm:spPr/>
      <dgm:t>
        <a:bodyPr/>
        <a:lstStyle/>
        <a:p>
          <a:endParaRPr lang="cs-CZ"/>
        </a:p>
      </dgm:t>
    </dgm:pt>
    <dgm:pt modelId="{30DA297F-194F-4371-A87A-A5068BDCE6A9}" type="pres">
      <dgm:prSet presAssocID="{29BD2310-EF83-48D0-9F82-960A50A0BF8D}" presName="middleNode" presStyleCnt="0"/>
      <dgm:spPr/>
    </dgm:pt>
    <dgm:pt modelId="{ADC622CA-0194-491A-A32F-5201BADCCA3B}" type="pres">
      <dgm:prSet presAssocID="{29BD2310-EF83-48D0-9F82-960A50A0BF8D}" presName="padding" presStyleLbl="node1" presStyleIdx="1" presStyleCnt="9"/>
      <dgm:spPr/>
    </dgm:pt>
    <dgm:pt modelId="{13C60F65-0723-4B58-84AB-4E22E02506BD}" type="pres">
      <dgm:prSet presAssocID="{29BD2310-EF83-48D0-9F82-960A50A0BF8D}" presName="shap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80CCB-DCC9-4F32-BAA9-6724EDE0AC60}" type="pres">
      <dgm:prSet presAssocID="{54443AD4-0352-41D5-BB1D-23B57D8C76E8}" presName="sibTrans" presStyleLbl="sibTrans2D1" presStyleIdx="2" presStyleCnt="8"/>
      <dgm:spPr/>
      <dgm:t>
        <a:bodyPr/>
        <a:lstStyle/>
        <a:p>
          <a:endParaRPr lang="cs-CZ"/>
        </a:p>
      </dgm:t>
    </dgm:pt>
    <dgm:pt modelId="{91ECCF63-6E0C-4BF1-A44E-26459FAA7960}" type="pres">
      <dgm:prSet presAssocID="{01A6EB76-BF16-4333-9B16-471547162D78}" presName="middleNode" presStyleCnt="0"/>
      <dgm:spPr/>
    </dgm:pt>
    <dgm:pt modelId="{BCE594D0-F1D7-4BF0-A4F3-E8E9C43FC3E6}" type="pres">
      <dgm:prSet presAssocID="{01A6EB76-BF16-4333-9B16-471547162D78}" presName="padding" presStyleLbl="node1" presStyleIdx="2" presStyleCnt="9"/>
      <dgm:spPr/>
    </dgm:pt>
    <dgm:pt modelId="{03A295BF-8078-48FE-90CC-C991AF68A2DD}" type="pres">
      <dgm:prSet presAssocID="{01A6EB76-BF16-4333-9B16-471547162D78}" presName="shap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F3CF87-FC87-4CD6-A4F9-26676364BA47}" type="pres">
      <dgm:prSet presAssocID="{CA21DD97-CD27-4C27-A71F-6EABC7AD7AD9}" presName="sibTrans" presStyleLbl="sibTrans2D1" presStyleIdx="3" presStyleCnt="8"/>
      <dgm:spPr/>
      <dgm:t>
        <a:bodyPr/>
        <a:lstStyle/>
        <a:p>
          <a:endParaRPr lang="cs-CZ"/>
        </a:p>
      </dgm:t>
    </dgm:pt>
    <dgm:pt modelId="{113362DC-F967-4D45-8DA3-685ED27227B7}" type="pres">
      <dgm:prSet presAssocID="{90179842-6949-42FD-9939-90786765692D}" presName="middleNode" presStyleCnt="0"/>
      <dgm:spPr/>
    </dgm:pt>
    <dgm:pt modelId="{85A1770A-DBBD-46F1-B774-BB7BC7DC4BB8}" type="pres">
      <dgm:prSet presAssocID="{90179842-6949-42FD-9939-90786765692D}" presName="padding" presStyleLbl="node1" presStyleIdx="3" presStyleCnt="9"/>
      <dgm:spPr/>
    </dgm:pt>
    <dgm:pt modelId="{7F57C097-B821-45F6-ABE2-A27015029FB2}" type="pres">
      <dgm:prSet presAssocID="{90179842-6949-42FD-9939-90786765692D}" presName="shap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8B3489-1DD2-4AF9-BBA9-5E90AD0C538D}" type="pres">
      <dgm:prSet presAssocID="{A90B7D76-7CDA-40D3-BE75-D0E361CD2FE5}" presName="sibTrans" presStyleLbl="sibTrans2D1" presStyleIdx="4" presStyleCnt="8"/>
      <dgm:spPr/>
      <dgm:t>
        <a:bodyPr/>
        <a:lstStyle/>
        <a:p>
          <a:endParaRPr lang="cs-CZ"/>
        </a:p>
      </dgm:t>
    </dgm:pt>
    <dgm:pt modelId="{74EED70C-F666-411A-A8F0-3C6786627566}" type="pres">
      <dgm:prSet presAssocID="{DDA8A8AA-81B7-438C-A185-ACD14544F0BB}" presName="middleNode" presStyleCnt="0"/>
      <dgm:spPr/>
    </dgm:pt>
    <dgm:pt modelId="{E459DE67-3726-4076-A00F-4E0D3E1BE841}" type="pres">
      <dgm:prSet presAssocID="{DDA8A8AA-81B7-438C-A185-ACD14544F0BB}" presName="padding" presStyleLbl="node1" presStyleIdx="4" presStyleCnt="9"/>
      <dgm:spPr/>
    </dgm:pt>
    <dgm:pt modelId="{ECAFBABE-91BE-480E-9F92-5428D12D4D83}" type="pres">
      <dgm:prSet presAssocID="{DDA8A8AA-81B7-438C-A185-ACD14544F0BB}" presName="shap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CC9D80-6E63-44CD-BA3A-0E5951BF195A}" type="pres">
      <dgm:prSet presAssocID="{AFB03012-E728-4EF0-B0E6-65DD4A787ABE}" presName="sibTrans" presStyleLbl="sibTrans2D1" presStyleIdx="5" presStyleCnt="8"/>
      <dgm:spPr/>
      <dgm:t>
        <a:bodyPr/>
        <a:lstStyle/>
        <a:p>
          <a:endParaRPr lang="cs-CZ"/>
        </a:p>
      </dgm:t>
    </dgm:pt>
    <dgm:pt modelId="{F70131C7-9340-45F0-9570-1E03A74BB59B}" type="pres">
      <dgm:prSet presAssocID="{C08440B7-CAB8-4759-B33E-1748F2CDC1CB}" presName="middleNode" presStyleCnt="0"/>
      <dgm:spPr/>
    </dgm:pt>
    <dgm:pt modelId="{F83919E3-A5F3-4634-8E39-B39D2EE76463}" type="pres">
      <dgm:prSet presAssocID="{C08440B7-CAB8-4759-B33E-1748F2CDC1CB}" presName="padding" presStyleLbl="node1" presStyleIdx="5" presStyleCnt="9"/>
      <dgm:spPr/>
    </dgm:pt>
    <dgm:pt modelId="{E81C1FEB-5983-4E14-B58D-E51D657F7EFF}" type="pres">
      <dgm:prSet presAssocID="{C08440B7-CAB8-4759-B33E-1748F2CDC1CB}" presName="shap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68D64D-7CB2-48FD-A46C-7307AB6B93D7}" type="pres">
      <dgm:prSet presAssocID="{1705E12B-04E1-4FA8-8564-0754ED602B11}" presName="sibTrans" presStyleLbl="sibTrans2D1" presStyleIdx="6" presStyleCnt="8"/>
      <dgm:spPr/>
      <dgm:t>
        <a:bodyPr/>
        <a:lstStyle/>
        <a:p>
          <a:endParaRPr lang="cs-CZ"/>
        </a:p>
      </dgm:t>
    </dgm:pt>
    <dgm:pt modelId="{7497C35A-361D-41D2-A3CE-16AF0F91F085}" type="pres">
      <dgm:prSet presAssocID="{04518ACF-E6C8-4D12-9986-03484217D003}" presName="middleNode" presStyleCnt="0"/>
      <dgm:spPr/>
    </dgm:pt>
    <dgm:pt modelId="{C556AF4F-9AB4-45C1-962B-3EB1FCF9DC04}" type="pres">
      <dgm:prSet presAssocID="{04518ACF-E6C8-4D12-9986-03484217D003}" presName="padding" presStyleLbl="node1" presStyleIdx="6" presStyleCnt="9"/>
      <dgm:spPr/>
    </dgm:pt>
    <dgm:pt modelId="{C9CB4FDF-7A35-49B7-9E82-54D6DA71EF34}" type="pres">
      <dgm:prSet presAssocID="{04518ACF-E6C8-4D12-9986-03484217D003}" presName="shap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BE09D2-1E8B-4F93-87C0-85F1404CF081}" type="pres">
      <dgm:prSet presAssocID="{A9030ACB-684B-44D5-88D4-BD6DFAA12D03}" presName="sibTrans" presStyleLbl="sibTrans2D1" presStyleIdx="7" presStyleCnt="8"/>
      <dgm:spPr/>
      <dgm:t>
        <a:bodyPr/>
        <a:lstStyle/>
        <a:p>
          <a:endParaRPr lang="cs-CZ"/>
        </a:p>
      </dgm:t>
    </dgm:pt>
    <dgm:pt modelId="{838A2551-7591-453E-86B9-4C4094EDE47F}" type="pres">
      <dgm:prSet presAssocID="{47D0A382-B91F-4C00-897A-63CACD234954}" presName="last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06C3A5-A82B-469E-888F-8B12E15AFA5F}" type="presOf" srcId="{C08440B7-CAB8-4759-B33E-1748F2CDC1CB}" destId="{E81C1FEB-5983-4E14-B58D-E51D657F7EFF}" srcOrd="0" destOrd="0" presId="urn:microsoft.com/office/officeart/2005/8/layout/bProcess2"/>
    <dgm:cxn modelId="{7EEE1E88-5055-4261-B883-71BD997FB379}" srcId="{D6CBB28A-8C36-4944-84B7-240ABEBCF233}" destId="{DDA8A8AA-81B7-438C-A185-ACD14544F0BB}" srcOrd="5" destOrd="0" parTransId="{7A169EAC-ACE9-4863-8336-20CE180899B1}" sibTransId="{AFB03012-E728-4EF0-B0E6-65DD4A787ABE}"/>
    <dgm:cxn modelId="{0478B8EB-8F47-43B2-91DD-1F27255CE91A}" type="presOf" srcId="{A9030ACB-684B-44D5-88D4-BD6DFAA12D03}" destId="{94BE09D2-1E8B-4F93-87C0-85F1404CF081}" srcOrd="0" destOrd="0" presId="urn:microsoft.com/office/officeart/2005/8/layout/bProcess2"/>
    <dgm:cxn modelId="{1E10D162-8D4A-4C11-BBF2-BEDBC1D013CE}" type="presOf" srcId="{47D0A382-B91F-4C00-897A-63CACD234954}" destId="{838A2551-7591-453E-86B9-4C4094EDE47F}" srcOrd="0" destOrd="0" presId="urn:microsoft.com/office/officeart/2005/8/layout/bProcess2"/>
    <dgm:cxn modelId="{DC51A596-D22F-41EE-BD28-35990F006C98}" srcId="{D6CBB28A-8C36-4944-84B7-240ABEBCF233}" destId="{C08440B7-CAB8-4759-B33E-1748F2CDC1CB}" srcOrd="6" destOrd="0" parTransId="{F5729CD3-AEDD-43D2-9E24-750043EEAF94}" sibTransId="{1705E12B-04E1-4FA8-8564-0754ED602B11}"/>
    <dgm:cxn modelId="{DA654506-EE7C-45C9-BA8D-66F7A3203C35}" type="presOf" srcId="{3A700462-14C1-4299-8506-81BEEEF47232}" destId="{11B5F592-46FA-4AA0-AC28-C9B8F49FF9F7}" srcOrd="0" destOrd="0" presId="urn:microsoft.com/office/officeart/2005/8/layout/bProcess2"/>
    <dgm:cxn modelId="{A7B79A3D-926E-40D9-A720-CABF3EA9AA48}" srcId="{D6CBB28A-8C36-4944-84B7-240ABEBCF233}" destId="{9B966E7C-EB67-4419-B5B2-3EF1E4DD3856}" srcOrd="0" destOrd="0" parTransId="{D0B55163-CE06-40CC-97FC-3E683E118BC6}" sibTransId="{3A700462-14C1-4299-8506-81BEEEF47232}"/>
    <dgm:cxn modelId="{AFA7A9D0-0548-458E-9828-F5572A03496E}" srcId="{D6CBB28A-8C36-4944-84B7-240ABEBCF233}" destId="{F80BDE72-D287-491E-ACB6-A945F66519A8}" srcOrd="1" destOrd="0" parTransId="{E786C929-CCEE-4D9E-81DD-7B4C58C98189}" sibTransId="{425E5E36-5462-46BA-82CB-61C01E0E3164}"/>
    <dgm:cxn modelId="{EE3B6C8F-6F12-47F0-8E51-15C58A55FECF}" type="presOf" srcId="{425E5E36-5462-46BA-82CB-61C01E0E3164}" destId="{23F7D923-C9DA-4628-ADD9-84DFC0937040}" srcOrd="0" destOrd="0" presId="urn:microsoft.com/office/officeart/2005/8/layout/bProcess2"/>
    <dgm:cxn modelId="{D803DC6E-84B7-4346-986B-B7AF772A40BA}" type="presOf" srcId="{9B966E7C-EB67-4419-B5B2-3EF1E4DD3856}" destId="{E9700380-243E-4262-9016-1F42767193B1}" srcOrd="0" destOrd="0" presId="urn:microsoft.com/office/officeart/2005/8/layout/bProcess2"/>
    <dgm:cxn modelId="{33908244-8DF6-47D8-B7D3-16E98DD82974}" type="presOf" srcId="{DDA8A8AA-81B7-438C-A185-ACD14544F0BB}" destId="{ECAFBABE-91BE-480E-9F92-5428D12D4D83}" srcOrd="0" destOrd="0" presId="urn:microsoft.com/office/officeart/2005/8/layout/bProcess2"/>
    <dgm:cxn modelId="{AEBA78C8-1DB9-41C4-8C4A-29769A8CCD80}" type="presOf" srcId="{A90B7D76-7CDA-40D3-BE75-D0E361CD2FE5}" destId="{A88B3489-1DD2-4AF9-BBA9-5E90AD0C538D}" srcOrd="0" destOrd="0" presId="urn:microsoft.com/office/officeart/2005/8/layout/bProcess2"/>
    <dgm:cxn modelId="{86C082E5-B5E7-498B-8188-F4A864A11339}" type="presOf" srcId="{54443AD4-0352-41D5-BB1D-23B57D8C76E8}" destId="{48480CCB-DCC9-4F32-BAA9-6724EDE0AC60}" srcOrd="0" destOrd="0" presId="urn:microsoft.com/office/officeart/2005/8/layout/bProcess2"/>
    <dgm:cxn modelId="{B4D8A5F9-84FA-4254-B6E6-CE0550D45946}" type="presOf" srcId="{90179842-6949-42FD-9939-90786765692D}" destId="{7F57C097-B821-45F6-ABE2-A27015029FB2}" srcOrd="0" destOrd="0" presId="urn:microsoft.com/office/officeart/2005/8/layout/bProcess2"/>
    <dgm:cxn modelId="{F3340D93-4290-4E8F-9657-4120E7DB8C67}" type="presOf" srcId="{F80BDE72-D287-491E-ACB6-A945F66519A8}" destId="{9CE8450F-E798-4857-B723-DAE00ECC6527}" srcOrd="0" destOrd="0" presId="urn:microsoft.com/office/officeart/2005/8/layout/bProcess2"/>
    <dgm:cxn modelId="{3CFA061F-7CE6-4093-9262-693E38C7F417}" srcId="{D6CBB28A-8C36-4944-84B7-240ABEBCF233}" destId="{01A6EB76-BF16-4333-9B16-471547162D78}" srcOrd="3" destOrd="0" parTransId="{E9CD359C-868F-46F5-93E2-ABBE949D33B9}" sibTransId="{CA21DD97-CD27-4C27-A71F-6EABC7AD7AD9}"/>
    <dgm:cxn modelId="{681E9BFD-B9B9-4F28-869B-16CFC145D656}" type="presOf" srcId="{29BD2310-EF83-48D0-9F82-960A50A0BF8D}" destId="{13C60F65-0723-4B58-84AB-4E22E02506BD}" srcOrd="0" destOrd="0" presId="urn:microsoft.com/office/officeart/2005/8/layout/bProcess2"/>
    <dgm:cxn modelId="{4965F6C5-DC3D-4CE4-84A4-AC033FC8D406}" srcId="{D6CBB28A-8C36-4944-84B7-240ABEBCF233}" destId="{29BD2310-EF83-48D0-9F82-960A50A0BF8D}" srcOrd="2" destOrd="0" parTransId="{4621D641-DDEC-440E-AEBC-0F27205F9C74}" sibTransId="{54443AD4-0352-41D5-BB1D-23B57D8C76E8}"/>
    <dgm:cxn modelId="{D97AEE95-CB48-4D8A-947C-C35C31F801DC}" srcId="{D6CBB28A-8C36-4944-84B7-240ABEBCF233}" destId="{47D0A382-B91F-4C00-897A-63CACD234954}" srcOrd="8" destOrd="0" parTransId="{B0EEDAFD-0620-4E76-A870-FA6BCA204224}" sibTransId="{CFAF3512-763A-4D98-941D-FB2FB6626B4D}"/>
    <dgm:cxn modelId="{F127D861-2741-4564-BA74-FC1758B51C71}" type="presOf" srcId="{1705E12B-04E1-4FA8-8564-0754ED602B11}" destId="{8568D64D-7CB2-48FD-A46C-7307AB6B93D7}" srcOrd="0" destOrd="0" presId="urn:microsoft.com/office/officeart/2005/8/layout/bProcess2"/>
    <dgm:cxn modelId="{840BC051-4489-473B-8F50-FCFB504F1EB5}" srcId="{D6CBB28A-8C36-4944-84B7-240ABEBCF233}" destId="{04518ACF-E6C8-4D12-9986-03484217D003}" srcOrd="7" destOrd="0" parTransId="{ED5F58F9-5843-43DC-8E98-3DBDF8554472}" sibTransId="{A9030ACB-684B-44D5-88D4-BD6DFAA12D03}"/>
    <dgm:cxn modelId="{46031699-0826-4F97-ABCF-247BDF3477B1}" type="presOf" srcId="{AFB03012-E728-4EF0-B0E6-65DD4A787ABE}" destId="{C5CC9D80-6E63-44CD-BA3A-0E5951BF195A}" srcOrd="0" destOrd="0" presId="urn:microsoft.com/office/officeart/2005/8/layout/bProcess2"/>
    <dgm:cxn modelId="{22864910-8FA7-4C70-B17D-54AD35AA0C4B}" type="presOf" srcId="{D6CBB28A-8C36-4944-84B7-240ABEBCF233}" destId="{E49FA195-87C6-4860-A0BE-7B529BE8D0E1}" srcOrd="0" destOrd="0" presId="urn:microsoft.com/office/officeart/2005/8/layout/bProcess2"/>
    <dgm:cxn modelId="{1C898883-756F-42C4-A692-B7EA0ED501D6}" srcId="{D6CBB28A-8C36-4944-84B7-240ABEBCF233}" destId="{90179842-6949-42FD-9939-90786765692D}" srcOrd="4" destOrd="0" parTransId="{3EA75F11-5887-427E-8A5D-84B16C4F127A}" sibTransId="{A90B7D76-7CDA-40D3-BE75-D0E361CD2FE5}"/>
    <dgm:cxn modelId="{8F74B717-EBF7-4F06-B108-D07F3264EEFB}" type="presOf" srcId="{CA21DD97-CD27-4C27-A71F-6EABC7AD7AD9}" destId="{68F3CF87-FC87-4CD6-A4F9-26676364BA47}" srcOrd="0" destOrd="0" presId="urn:microsoft.com/office/officeart/2005/8/layout/bProcess2"/>
    <dgm:cxn modelId="{160FB6DB-B672-4314-8AC6-23712E123C0D}" type="presOf" srcId="{04518ACF-E6C8-4D12-9986-03484217D003}" destId="{C9CB4FDF-7A35-49B7-9E82-54D6DA71EF34}" srcOrd="0" destOrd="0" presId="urn:microsoft.com/office/officeart/2005/8/layout/bProcess2"/>
    <dgm:cxn modelId="{D2CA128C-B368-4D6B-8DBE-9FF8BEBB1095}" type="presOf" srcId="{01A6EB76-BF16-4333-9B16-471547162D78}" destId="{03A295BF-8078-48FE-90CC-C991AF68A2DD}" srcOrd="0" destOrd="0" presId="urn:microsoft.com/office/officeart/2005/8/layout/bProcess2"/>
    <dgm:cxn modelId="{144C25AE-7725-4837-8D07-8295FB1CE4DA}" type="presParOf" srcId="{E49FA195-87C6-4860-A0BE-7B529BE8D0E1}" destId="{E9700380-243E-4262-9016-1F42767193B1}" srcOrd="0" destOrd="0" presId="urn:microsoft.com/office/officeart/2005/8/layout/bProcess2"/>
    <dgm:cxn modelId="{4C2B9DC7-FF0E-4AF7-8C7C-BFE9713690D9}" type="presParOf" srcId="{E49FA195-87C6-4860-A0BE-7B529BE8D0E1}" destId="{11B5F592-46FA-4AA0-AC28-C9B8F49FF9F7}" srcOrd="1" destOrd="0" presId="urn:microsoft.com/office/officeart/2005/8/layout/bProcess2"/>
    <dgm:cxn modelId="{C2ED101E-EC78-43D0-8646-3288B3D8D091}" type="presParOf" srcId="{E49FA195-87C6-4860-A0BE-7B529BE8D0E1}" destId="{789289A3-9CA0-44EE-A463-D4DB2D588D4C}" srcOrd="2" destOrd="0" presId="urn:microsoft.com/office/officeart/2005/8/layout/bProcess2"/>
    <dgm:cxn modelId="{40BAFD76-38C8-4A28-B78E-A07DE5700F2B}" type="presParOf" srcId="{789289A3-9CA0-44EE-A463-D4DB2D588D4C}" destId="{0CE0A030-EDBB-4BA8-8684-3AAC2A761CD9}" srcOrd="0" destOrd="0" presId="urn:microsoft.com/office/officeart/2005/8/layout/bProcess2"/>
    <dgm:cxn modelId="{D8FF8DDD-217F-4D9D-A320-83DFB35E594E}" type="presParOf" srcId="{789289A3-9CA0-44EE-A463-D4DB2D588D4C}" destId="{9CE8450F-E798-4857-B723-DAE00ECC6527}" srcOrd="1" destOrd="0" presId="urn:microsoft.com/office/officeart/2005/8/layout/bProcess2"/>
    <dgm:cxn modelId="{19CB7589-23C4-48CB-9F6A-6554BE6D47AA}" type="presParOf" srcId="{E49FA195-87C6-4860-A0BE-7B529BE8D0E1}" destId="{23F7D923-C9DA-4628-ADD9-84DFC0937040}" srcOrd="3" destOrd="0" presId="urn:microsoft.com/office/officeart/2005/8/layout/bProcess2"/>
    <dgm:cxn modelId="{086C5F94-9558-408F-A534-6B3181153A18}" type="presParOf" srcId="{E49FA195-87C6-4860-A0BE-7B529BE8D0E1}" destId="{30DA297F-194F-4371-A87A-A5068BDCE6A9}" srcOrd="4" destOrd="0" presId="urn:microsoft.com/office/officeart/2005/8/layout/bProcess2"/>
    <dgm:cxn modelId="{F422D0FE-4EF3-4AA7-AAFB-BE39F86DEE1D}" type="presParOf" srcId="{30DA297F-194F-4371-A87A-A5068BDCE6A9}" destId="{ADC622CA-0194-491A-A32F-5201BADCCA3B}" srcOrd="0" destOrd="0" presId="urn:microsoft.com/office/officeart/2005/8/layout/bProcess2"/>
    <dgm:cxn modelId="{FCD97D21-A679-4647-B2CE-CDB9A3290A6F}" type="presParOf" srcId="{30DA297F-194F-4371-A87A-A5068BDCE6A9}" destId="{13C60F65-0723-4B58-84AB-4E22E02506BD}" srcOrd="1" destOrd="0" presId="urn:microsoft.com/office/officeart/2005/8/layout/bProcess2"/>
    <dgm:cxn modelId="{4CC28D5A-3CEC-428E-A0FE-4C3AB00C07F5}" type="presParOf" srcId="{E49FA195-87C6-4860-A0BE-7B529BE8D0E1}" destId="{48480CCB-DCC9-4F32-BAA9-6724EDE0AC60}" srcOrd="5" destOrd="0" presId="urn:microsoft.com/office/officeart/2005/8/layout/bProcess2"/>
    <dgm:cxn modelId="{F75E7C64-A8DD-432E-BE84-3C5FB356A6C0}" type="presParOf" srcId="{E49FA195-87C6-4860-A0BE-7B529BE8D0E1}" destId="{91ECCF63-6E0C-4BF1-A44E-26459FAA7960}" srcOrd="6" destOrd="0" presId="urn:microsoft.com/office/officeart/2005/8/layout/bProcess2"/>
    <dgm:cxn modelId="{2C5C5948-6FC9-4B94-A2E1-CAB39A585A19}" type="presParOf" srcId="{91ECCF63-6E0C-4BF1-A44E-26459FAA7960}" destId="{BCE594D0-F1D7-4BF0-A4F3-E8E9C43FC3E6}" srcOrd="0" destOrd="0" presId="urn:microsoft.com/office/officeart/2005/8/layout/bProcess2"/>
    <dgm:cxn modelId="{B3655078-6925-439D-8C69-F3337E075970}" type="presParOf" srcId="{91ECCF63-6E0C-4BF1-A44E-26459FAA7960}" destId="{03A295BF-8078-48FE-90CC-C991AF68A2DD}" srcOrd="1" destOrd="0" presId="urn:microsoft.com/office/officeart/2005/8/layout/bProcess2"/>
    <dgm:cxn modelId="{9C3747D6-356F-4775-B834-8CAEAF7DF353}" type="presParOf" srcId="{E49FA195-87C6-4860-A0BE-7B529BE8D0E1}" destId="{68F3CF87-FC87-4CD6-A4F9-26676364BA47}" srcOrd="7" destOrd="0" presId="urn:microsoft.com/office/officeart/2005/8/layout/bProcess2"/>
    <dgm:cxn modelId="{E5F64898-63D1-4524-89B0-7143DCC89B9C}" type="presParOf" srcId="{E49FA195-87C6-4860-A0BE-7B529BE8D0E1}" destId="{113362DC-F967-4D45-8DA3-685ED27227B7}" srcOrd="8" destOrd="0" presId="urn:microsoft.com/office/officeart/2005/8/layout/bProcess2"/>
    <dgm:cxn modelId="{9EB59A35-409B-40DC-92EC-2FBEE5FB5D68}" type="presParOf" srcId="{113362DC-F967-4D45-8DA3-685ED27227B7}" destId="{85A1770A-DBBD-46F1-B774-BB7BC7DC4BB8}" srcOrd="0" destOrd="0" presId="urn:microsoft.com/office/officeart/2005/8/layout/bProcess2"/>
    <dgm:cxn modelId="{C8E6F442-7AF6-46E0-AF4B-36F99E2085E1}" type="presParOf" srcId="{113362DC-F967-4D45-8DA3-685ED27227B7}" destId="{7F57C097-B821-45F6-ABE2-A27015029FB2}" srcOrd="1" destOrd="0" presId="urn:microsoft.com/office/officeart/2005/8/layout/bProcess2"/>
    <dgm:cxn modelId="{1FF94A3B-9A5D-416E-8D1B-ABC02E7C555E}" type="presParOf" srcId="{E49FA195-87C6-4860-A0BE-7B529BE8D0E1}" destId="{A88B3489-1DD2-4AF9-BBA9-5E90AD0C538D}" srcOrd="9" destOrd="0" presId="urn:microsoft.com/office/officeart/2005/8/layout/bProcess2"/>
    <dgm:cxn modelId="{1C2B8959-97C1-4722-9E99-92A705AEB4DB}" type="presParOf" srcId="{E49FA195-87C6-4860-A0BE-7B529BE8D0E1}" destId="{74EED70C-F666-411A-A8F0-3C6786627566}" srcOrd="10" destOrd="0" presId="urn:microsoft.com/office/officeart/2005/8/layout/bProcess2"/>
    <dgm:cxn modelId="{DCE3997A-3BBE-41C2-9BED-32803A3473F1}" type="presParOf" srcId="{74EED70C-F666-411A-A8F0-3C6786627566}" destId="{E459DE67-3726-4076-A00F-4E0D3E1BE841}" srcOrd="0" destOrd="0" presId="urn:microsoft.com/office/officeart/2005/8/layout/bProcess2"/>
    <dgm:cxn modelId="{7C0460BD-CD81-4A6A-8214-DF71E6916A6A}" type="presParOf" srcId="{74EED70C-F666-411A-A8F0-3C6786627566}" destId="{ECAFBABE-91BE-480E-9F92-5428D12D4D83}" srcOrd="1" destOrd="0" presId="urn:microsoft.com/office/officeart/2005/8/layout/bProcess2"/>
    <dgm:cxn modelId="{D6FE4EF0-307F-44C4-B843-1EEC31AA25D0}" type="presParOf" srcId="{E49FA195-87C6-4860-A0BE-7B529BE8D0E1}" destId="{C5CC9D80-6E63-44CD-BA3A-0E5951BF195A}" srcOrd="11" destOrd="0" presId="urn:microsoft.com/office/officeart/2005/8/layout/bProcess2"/>
    <dgm:cxn modelId="{9C96B389-9A6C-4169-A207-0ACAB670149C}" type="presParOf" srcId="{E49FA195-87C6-4860-A0BE-7B529BE8D0E1}" destId="{F70131C7-9340-45F0-9570-1E03A74BB59B}" srcOrd="12" destOrd="0" presId="urn:microsoft.com/office/officeart/2005/8/layout/bProcess2"/>
    <dgm:cxn modelId="{7FA2A54F-0B9A-4F90-BA58-60A0C5D3526C}" type="presParOf" srcId="{F70131C7-9340-45F0-9570-1E03A74BB59B}" destId="{F83919E3-A5F3-4634-8E39-B39D2EE76463}" srcOrd="0" destOrd="0" presId="urn:microsoft.com/office/officeart/2005/8/layout/bProcess2"/>
    <dgm:cxn modelId="{D5197D83-C8A4-4B9F-8C0D-5DF7BC51EF75}" type="presParOf" srcId="{F70131C7-9340-45F0-9570-1E03A74BB59B}" destId="{E81C1FEB-5983-4E14-B58D-E51D657F7EFF}" srcOrd="1" destOrd="0" presId="urn:microsoft.com/office/officeart/2005/8/layout/bProcess2"/>
    <dgm:cxn modelId="{0200918A-7EC3-4290-AC52-32BF99FC14B3}" type="presParOf" srcId="{E49FA195-87C6-4860-A0BE-7B529BE8D0E1}" destId="{8568D64D-7CB2-48FD-A46C-7307AB6B93D7}" srcOrd="13" destOrd="0" presId="urn:microsoft.com/office/officeart/2005/8/layout/bProcess2"/>
    <dgm:cxn modelId="{F086FC06-1D7D-4CE5-8AAE-672CE58F9C17}" type="presParOf" srcId="{E49FA195-87C6-4860-A0BE-7B529BE8D0E1}" destId="{7497C35A-361D-41D2-A3CE-16AF0F91F085}" srcOrd="14" destOrd="0" presId="urn:microsoft.com/office/officeart/2005/8/layout/bProcess2"/>
    <dgm:cxn modelId="{EBA8CC72-F76F-4DDD-8863-B3055D51E721}" type="presParOf" srcId="{7497C35A-361D-41D2-A3CE-16AF0F91F085}" destId="{C556AF4F-9AB4-45C1-962B-3EB1FCF9DC04}" srcOrd="0" destOrd="0" presId="urn:microsoft.com/office/officeart/2005/8/layout/bProcess2"/>
    <dgm:cxn modelId="{BC568218-C27D-4BEA-831A-D71B6B9425DB}" type="presParOf" srcId="{7497C35A-361D-41D2-A3CE-16AF0F91F085}" destId="{C9CB4FDF-7A35-49B7-9E82-54D6DA71EF34}" srcOrd="1" destOrd="0" presId="urn:microsoft.com/office/officeart/2005/8/layout/bProcess2"/>
    <dgm:cxn modelId="{4B1D5D3F-76B3-4B42-8029-3FAAB488456E}" type="presParOf" srcId="{E49FA195-87C6-4860-A0BE-7B529BE8D0E1}" destId="{94BE09D2-1E8B-4F93-87C0-85F1404CF081}" srcOrd="15" destOrd="0" presId="urn:microsoft.com/office/officeart/2005/8/layout/bProcess2"/>
    <dgm:cxn modelId="{8E15F915-F72C-47C6-AE69-CBD805E34632}" type="presParOf" srcId="{E49FA195-87C6-4860-A0BE-7B529BE8D0E1}" destId="{838A2551-7591-453E-86B9-4C4094EDE47F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D28F3B-07D6-4BF1-A5E5-CD0B232D890A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A3C94B3-F460-46B6-BDB1-B363BBC8173A}">
      <dgm:prSet phldrT="[Text]"/>
      <dgm:spPr/>
      <dgm:t>
        <a:bodyPr/>
        <a:lstStyle/>
        <a:p>
          <a:r>
            <a:rPr lang="cs-CZ" dirty="0" smtClean="0"/>
            <a:t>11</a:t>
          </a:r>
          <a:endParaRPr lang="cs-CZ" dirty="0"/>
        </a:p>
      </dgm:t>
    </dgm:pt>
    <dgm:pt modelId="{70FBD416-C6C3-419F-A3FD-E439E7B8531A}" type="parTrans" cxnId="{C621FE8D-4BAB-434D-B1D5-096962AC34E6}">
      <dgm:prSet/>
      <dgm:spPr/>
      <dgm:t>
        <a:bodyPr/>
        <a:lstStyle/>
        <a:p>
          <a:endParaRPr lang="cs-CZ"/>
        </a:p>
      </dgm:t>
    </dgm:pt>
    <dgm:pt modelId="{8BCC8206-5DCC-49BF-9E3B-7825626C96EF}" type="sibTrans" cxnId="{C621FE8D-4BAB-434D-B1D5-096962AC34E6}">
      <dgm:prSet/>
      <dgm:spPr/>
      <dgm:t>
        <a:bodyPr/>
        <a:lstStyle/>
        <a:p>
          <a:endParaRPr lang="cs-CZ"/>
        </a:p>
      </dgm:t>
    </dgm:pt>
    <dgm:pt modelId="{AB568A07-42E1-4694-A4EA-DC79A75A4FD7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FA1E51F1-C1D2-45E6-B0E7-2F57D332917E}" type="parTrans" cxnId="{0AA8B10A-E03D-4507-97AE-AAF32EA1E87C}">
      <dgm:prSet/>
      <dgm:spPr/>
      <dgm:t>
        <a:bodyPr/>
        <a:lstStyle/>
        <a:p>
          <a:endParaRPr lang="cs-CZ"/>
        </a:p>
      </dgm:t>
    </dgm:pt>
    <dgm:pt modelId="{7D37000B-BB40-4F2D-A0FA-A94462273B2C}" type="sibTrans" cxnId="{0AA8B10A-E03D-4507-97AE-AAF32EA1E87C}">
      <dgm:prSet/>
      <dgm:spPr/>
      <dgm:t>
        <a:bodyPr/>
        <a:lstStyle/>
        <a:p>
          <a:endParaRPr lang="cs-CZ"/>
        </a:p>
      </dgm:t>
    </dgm:pt>
    <dgm:pt modelId="{DFF51477-0F80-4600-8FFF-8F7B90F2F090}">
      <dgm:prSet phldrT="[Text]"/>
      <dgm:spPr/>
      <dgm:t>
        <a:bodyPr/>
        <a:lstStyle/>
        <a:p>
          <a:r>
            <a:rPr lang="cs-CZ" dirty="0" smtClean="0"/>
            <a:t>13</a:t>
          </a:r>
          <a:endParaRPr lang="cs-CZ" dirty="0"/>
        </a:p>
      </dgm:t>
    </dgm:pt>
    <dgm:pt modelId="{E4A79DFA-57A5-4C60-8672-D92B48C4B5FE}" type="parTrans" cxnId="{182B79AA-3169-40AC-ABC4-96CCEE9FCA45}">
      <dgm:prSet/>
      <dgm:spPr/>
      <dgm:t>
        <a:bodyPr/>
        <a:lstStyle/>
        <a:p>
          <a:endParaRPr lang="cs-CZ"/>
        </a:p>
      </dgm:t>
    </dgm:pt>
    <dgm:pt modelId="{52C2ABBF-F3D5-41EB-97FD-75B835658590}" type="sibTrans" cxnId="{182B79AA-3169-40AC-ABC4-96CCEE9FCA45}">
      <dgm:prSet/>
      <dgm:spPr/>
      <dgm:t>
        <a:bodyPr/>
        <a:lstStyle/>
        <a:p>
          <a:endParaRPr lang="cs-CZ"/>
        </a:p>
      </dgm:t>
    </dgm:pt>
    <dgm:pt modelId="{7A9D9BAA-6CD4-463D-AE1D-9ADF5CAE1F00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DAE5436-59B2-4451-AC95-479280F578DA}" type="parTrans" cxnId="{F80B5B86-9BD2-4E53-8C1C-7793002641F6}">
      <dgm:prSet/>
      <dgm:spPr/>
      <dgm:t>
        <a:bodyPr/>
        <a:lstStyle/>
        <a:p>
          <a:endParaRPr lang="cs-CZ"/>
        </a:p>
      </dgm:t>
    </dgm:pt>
    <dgm:pt modelId="{3190E87E-7EFD-45FD-A26F-8394BC9CA4E4}" type="sibTrans" cxnId="{F80B5B86-9BD2-4E53-8C1C-7793002641F6}">
      <dgm:prSet/>
      <dgm:spPr/>
      <dgm:t>
        <a:bodyPr/>
        <a:lstStyle/>
        <a:p>
          <a:endParaRPr lang="cs-CZ"/>
        </a:p>
      </dgm:t>
    </dgm:pt>
    <dgm:pt modelId="{8D3408B4-1135-4A0E-AFBC-E03D89C5BD8C}">
      <dgm:prSet phldrT="[Text]"/>
      <dgm:spPr/>
      <dgm:t>
        <a:bodyPr/>
        <a:lstStyle/>
        <a:p>
          <a:r>
            <a:rPr lang="cs-CZ" dirty="0" smtClean="0"/>
            <a:t>15</a:t>
          </a:r>
          <a:endParaRPr lang="cs-CZ" dirty="0"/>
        </a:p>
      </dgm:t>
    </dgm:pt>
    <dgm:pt modelId="{7930959F-E1D9-4ECB-9B65-B609C9E205ED}" type="parTrans" cxnId="{1389104A-5F6E-4494-996D-595E8AA3090F}">
      <dgm:prSet/>
      <dgm:spPr/>
      <dgm:t>
        <a:bodyPr/>
        <a:lstStyle/>
        <a:p>
          <a:endParaRPr lang="cs-CZ"/>
        </a:p>
      </dgm:t>
    </dgm:pt>
    <dgm:pt modelId="{899BF635-D95A-42D3-A7A9-582CB3D66765}" type="sibTrans" cxnId="{1389104A-5F6E-4494-996D-595E8AA3090F}">
      <dgm:prSet/>
      <dgm:spPr/>
      <dgm:t>
        <a:bodyPr/>
        <a:lstStyle/>
        <a:p>
          <a:endParaRPr lang="cs-CZ"/>
        </a:p>
      </dgm:t>
    </dgm:pt>
    <dgm:pt modelId="{ED91C8F8-224C-4724-8C8B-2B4752CD0361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F46ECAB3-0A7B-4381-AB6C-6B81D0C065A0}" type="parTrans" cxnId="{E0AB95A0-189E-45BF-972D-1FC588115D75}">
      <dgm:prSet/>
      <dgm:spPr/>
      <dgm:t>
        <a:bodyPr/>
        <a:lstStyle/>
        <a:p>
          <a:endParaRPr lang="cs-CZ"/>
        </a:p>
      </dgm:t>
    </dgm:pt>
    <dgm:pt modelId="{0BD89DBF-876D-46D9-B968-BCF1DBE8CF52}" type="sibTrans" cxnId="{E0AB95A0-189E-45BF-972D-1FC588115D75}">
      <dgm:prSet/>
      <dgm:spPr/>
      <dgm:t>
        <a:bodyPr/>
        <a:lstStyle/>
        <a:p>
          <a:endParaRPr lang="cs-CZ"/>
        </a:p>
      </dgm:t>
    </dgm:pt>
    <dgm:pt modelId="{2EB2AF45-DC08-4A45-B561-3C359FA86C28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9196EC51-56F2-42B7-B194-57DD9D00BFEB}" type="parTrans" cxnId="{90F4F2D9-0D0B-445C-9F69-924E13389D17}">
      <dgm:prSet/>
      <dgm:spPr/>
      <dgm:t>
        <a:bodyPr/>
        <a:lstStyle/>
        <a:p>
          <a:endParaRPr lang="cs-CZ"/>
        </a:p>
      </dgm:t>
    </dgm:pt>
    <dgm:pt modelId="{9EA06604-DA5D-4FC8-B7E3-4E1119A02A26}" type="sibTrans" cxnId="{90F4F2D9-0D0B-445C-9F69-924E13389D17}">
      <dgm:prSet/>
      <dgm:spPr/>
      <dgm:t>
        <a:bodyPr/>
        <a:lstStyle/>
        <a:p>
          <a:endParaRPr lang="cs-CZ"/>
        </a:p>
      </dgm:t>
    </dgm:pt>
    <dgm:pt modelId="{35FF0741-1255-45E1-962A-D05E5DC07467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03F1C0-6B41-4A24-B280-6C47686A49F8}" type="parTrans" cxnId="{06BB0BEC-E60B-4EAA-84EA-4EC99088A73E}">
      <dgm:prSet/>
      <dgm:spPr/>
      <dgm:t>
        <a:bodyPr/>
        <a:lstStyle/>
        <a:p>
          <a:endParaRPr lang="cs-CZ"/>
        </a:p>
      </dgm:t>
    </dgm:pt>
    <dgm:pt modelId="{BBC7525C-1CDB-4F49-A2C0-931D1C51A281}" type="sibTrans" cxnId="{06BB0BEC-E60B-4EAA-84EA-4EC99088A73E}">
      <dgm:prSet/>
      <dgm:spPr/>
      <dgm:t>
        <a:bodyPr/>
        <a:lstStyle/>
        <a:p>
          <a:endParaRPr lang="cs-CZ"/>
        </a:p>
      </dgm:t>
    </dgm:pt>
    <dgm:pt modelId="{C43ABE00-9F24-4229-91C3-B5ECDF3766DA}">
      <dgm:prSet phldrT="[Text]"/>
      <dgm:spPr/>
      <dgm:t>
        <a:bodyPr/>
        <a:lstStyle/>
        <a:p>
          <a:r>
            <a:rPr lang="cs-CZ" dirty="0" smtClean="0"/>
            <a:t>19</a:t>
          </a:r>
          <a:endParaRPr lang="cs-CZ" dirty="0"/>
        </a:p>
      </dgm:t>
    </dgm:pt>
    <dgm:pt modelId="{6C6797B9-DCCC-46D8-A000-A2DDA680A4A8}" type="parTrans" cxnId="{35CE329F-104B-46BF-9ADB-230AD865719C}">
      <dgm:prSet/>
      <dgm:spPr/>
      <dgm:t>
        <a:bodyPr/>
        <a:lstStyle/>
        <a:p>
          <a:endParaRPr lang="cs-CZ"/>
        </a:p>
      </dgm:t>
    </dgm:pt>
    <dgm:pt modelId="{0EFF6A6F-F372-4C4D-8349-BCA8B7536837}" type="sibTrans" cxnId="{35CE329F-104B-46BF-9ADB-230AD865719C}">
      <dgm:prSet/>
      <dgm:spPr/>
      <dgm:t>
        <a:bodyPr/>
        <a:lstStyle/>
        <a:p>
          <a:endParaRPr lang="cs-CZ"/>
        </a:p>
      </dgm:t>
    </dgm:pt>
    <dgm:pt modelId="{31C50FDE-16B3-43AC-930C-EB8F250CE61F}" type="pres">
      <dgm:prSet presAssocID="{A7D28F3B-07D6-4BF1-A5E5-CD0B232D890A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2A454344-CD74-4D36-A548-A782B96DE003}" type="pres">
      <dgm:prSet presAssocID="{3A3C94B3-F460-46B6-BDB1-B363BBC8173A}" presName="compNode" presStyleCnt="0"/>
      <dgm:spPr/>
    </dgm:pt>
    <dgm:pt modelId="{944DD6AF-25D4-4360-8935-5840E8753016}" type="pres">
      <dgm:prSet presAssocID="{3A3C94B3-F460-46B6-BDB1-B363BBC8173A}" presName="dummyConnPt" presStyleCnt="0"/>
      <dgm:spPr/>
    </dgm:pt>
    <dgm:pt modelId="{E1E69619-2696-4211-890D-95CCD26E7939}" type="pres">
      <dgm:prSet presAssocID="{3A3C94B3-F460-46B6-BDB1-B363BBC8173A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0DF0DD-B777-4A28-AAF0-5DD668569DE2}" type="pres">
      <dgm:prSet presAssocID="{8BCC8206-5DCC-49BF-9E3B-7825626C96EF}" presName="sibTrans" presStyleLbl="bgSibTrans2D1" presStyleIdx="0" presStyleCnt="8"/>
      <dgm:spPr/>
      <dgm:t>
        <a:bodyPr/>
        <a:lstStyle/>
        <a:p>
          <a:endParaRPr lang="cs-CZ"/>
        </a:p>
      </dgm:t>
    </dgm:pt>
    <dgm:pt modelId="{8BEDCC19-6563-4AEA-AD2A-05EC0A1E311A}" type="pres">
      <dgm:prSet presAssocID="{AB568A07-42E1-4694-A4EA-DC79A75A4FD7}" presName="compNode" presStyleCnt="0"/>
      <dgm:spPr/>
    </dgm:pt>
    <dgm:pt modelId="{984D5DB1-1F86-438E-BF0F-3A2B9081364A}" type="pres">
      <dgm:prSet presAssocID="{AB568A07-42E1-4694-A4EA-DC79A75A4FD7}" presName="dummyConnPt" presStyleCnt="0"/>
      <dgm:spPr/>
    </dgm:pt>
    <dgm:pt modelId="{382570B7-0D67-4875-BEC8-7475A78C22E7}" type="pres">
      <dgm:prSet presAssocID="{AB568A07-42E1-4694-A4EA-DC79A75A4FD7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93DFBB-D390-4CF8-A87D-687A528A1ED4}" type="pres">
      <dgm:prSet presAssocID="{7D37000B-BB40-4F2D-A0FA-A94462273B2C}" presName="sibTrans" presStyleLbl="bgSibTrans2D1" presStyleIdx="1" presStyleCnt="8"/>
      <dgm:spPr/>
      <dgm:t>
        <a:bodyPr/>
        <a:lstStyle/>
        <a:p>
          <a:endParaRPr lang="cs-CZ"/>
        </a:p>
      </dgm:t>
    </dgm:pt>
    <dgm:pt modelId="{80A5B0E8-C8BC-449B-8F3A-3A84A978D4D3}" type="pres">
      <dgm:prSet presAssocID="{DFF51477-0F80-4600-8FFF-8F7B90F2F090}" presName="compNode" presStyleCnt="0"/>
      <dgm:spPr/>
    </dgm:pt>
    <dgm:pt modelId="{772CAF17-E8C9-49BD-B90E-F6F742BCB060}" type="pres">
      <dgm:prSet presAssocID="{DFF51477-0F80-4600-8FFF-8F7B90F2F090}" presName="dummyConnPt" presStyleCnt="0"/>
      <dgm:spPr/>
    </dgm:pt>
    <dgm:pt modelId="{CD63B295-5C3F-4FBB-82B9-A6A0D981E9CD}" type="pres">
      <dgm:prSet presAssocID="{DFF51477-0F80-4600-8FFF-8F7B90F2F090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93FE62-2FFB-43DA-A5C9-C6252421D8C9}" type="pres">
      <dgm:prSet presAssocID="{52C2ABBF-F3D5-41EB-97FD-75B835658590}" presName="sibTrans" presStyleLbl="bgSibTrans2D1" presStyleIdx="2" presStyleCnt="8"/>
      <dgm:spPr/>
      <dgm:t>
        <a:bodyPr/>
        <a:lstStyle/>
        <a:p>
          <a:endParaRPr lang="cs-CZ"/>
        </a:p>
      </dgm:t>
    </dgm:pt>
    <dgm:pt modelId="{8C6E8641-5858-4A68-AE9F-5C6D8BA397B0}" type="pres">
      <dgm:prSet presAssocID="{7A9D9BAA-6CD4-463D-AE1D-9ADF5CAE1F00}" presName="compNode" presStyleCnt="0"/>
      <dgm:spPr/>
    </dgm:pt>
    <dgm:pt modelId="{593FD143-03BA-406A-965E-ADF7F05822FD}" type="pres">
      <dgm:prSet presAssocID="{7A9D9BAA-6CD4-463D-AE1D-9ADF5CAE1F00}" presName="dummyConnPt" presStyleCnt="0"/>
      <dgm:spPr/>
    </dgm:pt>
    <dgm:pt modelId="{DB34F5C5-0C46-48C4-A0AD-9FC9326CE70D}" type="pres">
      <dgm:prSet presAssocID="{7A9D9BAA-6CD4-463D-AE1D-9ADF5CAE1F0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F62554-8BE2-430E-A038-9898A0897CF8}" type="pres">
      <dgm:prSet presAssocID="{3190E87E-7EFD-45FD-A26F-8394BC9CA4E4}" presName="sibTrans" presStyleLbl="bgSibTrans2D1" presStyleIdx="3" presStyleCnt="8"/>
      <dgm:spPr/>
      <dgm:t>
        <a:bodyPr/>
        <a:lstStyle/>
        <a:p>
          <a:endParaRPr lang="cs-CZ"/>
        </a:p>
      </dgm:t>
    </dgm:pt>
    <dgm:pt modelId="{56041863-8D1A-4831-AB9F-888B824025A5}" type="pres">
      <dgm:prSet presAssocID="{8D3408B4-1135-4A0E-AFBC-E03D89C5BD8C}" presName="compNode" presStyleCnt="0"/>
      <dgm:spPr/>
    </dgm:pt>
    <dgm:pt modelId="{5C126723-0793-4911-8245-0B8988D65DD8}" type="pres">
      <dgm:prSet presAssocID="{8D3408B4-1135-4A0E-AFBC-E03D89C5BD8C}" presName="dummyConnPt" presStyleCnt="0"/>
      <dgm:spPr/>
    </dgm:pt>
    <dgm:pt modelId="{7FAA0D63-6280-4890-942D-953809B5CFFC}" type="pres">
      <dgm:prSet presAssocID="{8D3408B4-1135-4A0E-AFBC-E03D89C5BD8C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EDF243-0D38-482E-8AC0-3797EF79ADDD}" type="pres">
      <dgm:prSet presAssocID="{899BF635-D95A-42D3-A7A9-582CB3D66765}" presName="sibTrans" presStyleLbl="bgSibTrans2D1" presStyleIdx="4" presStyleCnt="8"/>
      <dgm:spPr/>
      <dgm:t>
        <a:bodyPr/>
        <a:lstStyle/>
        <a:p>
          <a:endParaRPr lang="cs-CZ"/>
        </a:p>
      </dgm:t>
    </dgm:pt>
    <dgm:pt modelId="{AF3A7AE7-D7AC-4521-8F84-27469CAE0D07}" type="pres">
      <dgm:prSet presAssocID="{ED91C8F8-224C-4724-8C8B-2B4752CD0361}" presName="compNode" presStyleCnt="0"/>
      <dgm:spPr/>
    </dgm:pt>
    <dgm:pt modelId="{E412FA3F-0CF3-4830-BBF0-56C7941C7AC7}" type="pres">
      <dgm:prSet presAssocID="{ED91C8F8-224C-4724-8C8B-2B4752CD0361}" presName="dummyConnPt" presStyleCnt="0"/>
      <dgm:spPr/>
    </dgm:pt>
    <dgm:pt modelId="{386F9448-3E9B-4F50-9CC7-5D4F7AB2F656}" type="pres">
      <dgm:prSet presAssocID="{ED91C8F8-224C-4724-8C8B-2B4752CD036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6A1E17-8545-483C-BFB6-A869FDA7EF37}" type="pres">
      <dgm:prSet presAssocID="{0BD89DBF-876D-46D9-B968-BCF1DBE8CF52}" presName="sibTrans" presStyleLbl="bgSibTrans2D1" presStyleIdx="5" presStyleCnt="8"/>
      <dgm:spPr/>
      <dgm:t>
        <a:bodyPr/>
        <a:lstStyle/>
        <a:p>
          <a:endParaRPr lang="cs-CZ"/>
        </a:p>
      </dgm:t>
    </dgm:pt>
    <dgm:pt modelId="{8B2DF14F-248A-43CE-A96C-64D9D0E8EF1A}" type="pres">
      <dgm:prSet presAssocID="{2EB2AF45-DC08-4A45-B561-3C359FA86C28}" presName="compNode" presStyleCnt="0"/>
      <dgm:spPr/>
    </dgm:pt>
    <dgm:pt modelId="{4BD2B3AC-162E-4691-B633-2BFDAB3900B4}" type="pres">
      <dgm:prSet presAssocID="{2EB2AF45-DC08-4A45-B561-3C359FA86C28}" presName="dummyConnPt" presStyleCnt="0"/>
      <dgm:spPr/>
    </dgm:pt>
    <dgm:pt modelId="{7677A6EE-BC37-4156-9229-E2035F9AB061}" type="pres">
      <dgm:prSet presAssocID="{2EB2AF45-DC08-4A45-B561-3C359FA86C28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8A9757-48C8-4559-B046-8D5ABF6A5796}" type="pres">
      <dgm:prSet presAssocID="{9EA06604-DA5D-4FC8-B7E3-4E1119A02A26}" presName="sibTrans" presStyleLbl="bgSibTrans2D1" presStyleIdx="6" presStyleCnt="8"/>
      <dgm:spPr/>
      <dgm:t>
        <a:bodyPr/>
        <a:lstStyle/>
        <a:p>
          <a:endParaRPr lang="cs-CZ"/>
        </a:p>
      </dgm:t>
    </dgm:pt>
    <dgm:pt modelId="{F1444151-738F-4F59-9A02-54B05246FCAD}" type="pres">
      <dgm:prSet presAssocID="{35FF0741-1255-45E1-962A-D05E5DC07467}" presName="compNode" presStyleCnt="0"/>
      <dgm:spPr/>
    </dgm:pt>
    <dgm:pt modelId="{461A3C70-1208-4B09-A9B7-A72D86085D94}" type="pres">
      <dgm:prSet presAssocID="{35FF0741-1255-45E1-962A-D05E5DC07467}" presName="dummyConnPt" presStyleCnt="0"/>
      <dgm:spPr/>
    </dgm:pt>
    <dgm:pt modelId="{BE92EAF0-AC31-4E3A-ABC0-CFBC42C870FF}" type="pres">
      <dgm:prSet presAssocID="{35FF0741-1255-45E1-962A-D05E5DC07467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1E835B-9344-4129-9424-D82E81BB4930}" type="pres">
      <dgm:prSet presAssocID="{BBC7525C-1CDB-4F49-A2C0-931D1C51A281}" presName="sibTrans" presStyleLbl="bgSibTrans2D1" presStyleIdx="7" presStyleCnt="8"/>
      <dgm:spPr/>
      <dgm:t>
        <a:bodyPr/>
        <a:lstStyle/>
        <a:p>
          <a:endParaRPr lang="cs-CZ"/>
        </a:p>
      </dgm:t>
    </dgm:pt>
    <dgm:pt modelId="{E3D2F21A-CB15-408C-8119-5A6C96158B06}" type="pres">
      <dgm:prSet presAssocID="{C43ABE00-9F24-4229-91C3-B5ECDF3766DA}" presName="compNode" presStyleCnt="0"/>
      <dgm:spPr/>
    </dgm:pt>
    <dgm:pt modelId="{BC0DA605-49D3-4418-B8E5-6F795B61AF17}" type="pres">
      <dgm:prSet presAssocID="{C43ABE00-9F24-4229-91C3-B5ECDF3766DA}" presName="dummyConnPt" presStyleCnt="0"/>
      <dgm:spPr/>
    </dgm:pt>
    <dgm:pt modelId="{6ED2E8E1-FDC1-4B4A-9520-5439E97E34FA}" type="pres">
      <dgm:prSet presAssocID="{C43ABE00-9F24-4229-91C3-B5ECDF3766D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899C28-A7FC-4B5A-9335-9932AA5767A2}" type="presOf" srcId="{52C2ABBF-F3D5-41EB-97FD-75B835658590}" destId="{0A93FE62-2FFB-43DA-A5C9-C6252421D8C9}" srcOrd="0" destOrd="0" presId="urn:microsoft.com/office/officeart/2005/8/layout/bProcess4"/>
    <dgm:cxn modelId="{65EB7C6A-8ACE-479C-B2B8-63139D4DD65A}" type="presOf" srcId="{BBC7525C-1CDB-4F49-A2C0-931D1C51A281}" destId="{C11E835B-9344-4129-9424-D82E81BB4930}" srcOrd="0" destOrd="0" presId="urn:microsoft.com/office/officeart/2005/8/layout/bProcess4"/>
    <dgm:cxn modelId="{1389104A-5F6E-4494-996D-595E8AA3090F}" srcId="{A7D28F3B-07D6-4BF1-A5E5-CD0B232D890A}" destId="{8D3408B4-1135-4A0E-AFBC-E03D89C5BD8C}" srcOrd="4" destOrd="0" parTransId="{7930959F-E1D9-4ECB-9B65-B609C9E205ED}" sibTransId="{899BF635-D95A-42D3-A7A9-582CB3D66765}"/>
    <dgm:cxn modelId="{F80B5B86-9BD2-4E53-8C1C-7793002641F6}" srcId="{A7D28F3B-07D6-4BF1-A5E5-CD0B232D890A}" destId="{7A9D9BAA-6CD4-463D-AE1D-9ADF5CAE1F00}" srcOrd="3" destOrd="0" parTransId="{BDAE5436-59B2-4451-AC95-479280F578DA}" sibTransId="{3190E87E-7EFD-45FD-A26F-8394BC9CA4E4}"/>
    <dgm:cxn modelId="{182B79AA-3169-40AC-ABC4-96CCEE9FCA45}" srcId="{A7D28F3B-07D6-4BF1-A5E5-CD0B232D890A}" destId="{DFF51477-0F80-4600-8FFF-8F7B90F2F090}" srcOrd="2" destOrd="0" parTransId="{E4A79DFA-57A5-4C60-8672-D92B48C4B5FE}" sibTransId="{52C2ABBF-F3D5-41EB-97FD-75B835658590}"/>
    <dgm:cxn modelId="{8E75F082-A7F4-41A9-9F52-9BE1940C7376}" type="presOf" srcId="{A7D28F3B-07D6-4BF1-A5E5-CD0B232D890A}" destId="{31C50FDE-16B3-43AC-930C-EB8F250CE61F}" srcOrd="0" destOrd="0" presId="urn:microsoft.com/office/officeart/2005/8/layout/bProcess4"/>
    <dgm:cxn modelId="{500E61F6-3323-4794-AF42-A77D4686E333}" type="presOf" srcId="{35FF0741-1255-45E1-962A-D05E5DC07467}" destId="{BE92EAF0-AC31-4E3A-ABC0-CFBC42C870FF}" srcOrd="0" destOrd="0" presId="urn:microsoft.com/office/officeart/2005/8/layout/bProcess4"/>
    <dgm:cxn modelId="{CAA7F229-0760-4618-AF44-D0D35DA607AF}" type="presOf" srcId="{899BF635-D95A-42D3-A7A9-582CB3D66765}" destId="{D3EDF243-0D38-482E-8AC0-3797EF79ADDD}" srcOrd="0" destOrd="0" presId="urn:microsoft.com/office/officeart/2005/8/layout/bProcess4"/>
    <dgm:cxn modelId="{7638F66A-52E7-42B4-A146-3233FFCE01F8}" type="presOf" srcId="{7A9D9BAA-6CD4-463D-AE1D-9ADF5CAE1F00}" destId="{DB34F5C5-0C46-48C4-A0AD-9FC9326CE70D}" srcOrd="0" destOrd="0" presId="urn:microsoft.com/office/officeart/2005/8/layout/bProcess4"/>
    <dgm:cxn modelId="{586410FF-0C72-40C7-BA95-33ABB2E11F61}" type="presOf" srcId="{0BD89DBF-876D-46D9-B968-BCF1DBE8CF52}" destId="{A46A1E17-8545-483C-BFB6-A869FDA7EF37}" srcOrd="0" destOrd="0" presId="urn:microsoft.com/office/officeart/2005/8/layout/bProcess4"/>
    <dgm:cxn modelId="{DFC8213A-0940-4378-8E32-8FBEA57B920B}" type="presOf" srcId="{8D3408B4-1135-4A0E-AFBC-E03D89C5BD8C}" destId="{7FAA0D63-6280-4890-942D-953809B5CFFC}" srcOrd="0" destOrd="0" presId="urn:microsoft.com/office/officeart/2005/8/layout/bProcess4"/>
    <dgm:cxn modelId="{6154293B-002B-4277-A10C-6D41D801A5CA}" type="presOf" srcId="{AB568A07-42E1-4694-A4EA-DC79A75A4FD7}" destId="{382570B7-0D67-4875-BEC8-7475A78C22E7}" srcOrd="0" destOrd="0" presId="urn:microsoft.com/office/officeart/2005/8/layout/bProcess4"/>
    <dgm:cxn modelId="{35CE329F-104B-46BF-9ADB-230AD865719C}" srcId="{A7D28F3B-07D6-4BF1-A5E5-CD0B232D890A}" destId="{C43ABE00-9F24-4229-91C3-B5ECDF3766DA}" srcOrd="8" destOrd="0" parTransId="{6C6797B9-DCCC-46D8-A000-A2DDA680A4A8}" sibTransId="{0EFF6A6F-F372-4C4D-8349-BCA8B7536837}"/>
    <dgm:cxn modelId="{90F4F2D9-0D0B-445C-9F69-924E13389D17}" srcId="{A7D28F3B-07D6-4BF1-A5E5-CD0B232D890A}" destId="{2EB2AF45-DC08-4A45-B561-3C359FA86C28}" srcOrd="6" destOrd="0" parTransId="{9196EC51-56F2-42B7-B194-57DD9D00BFEB}" sibTransId="{9EA06604-DA5D-4FC8-B7E3-4E1119A02A26}"/>
    <dgm:cxn modelId="{0AA8B10A-E03D-4507-97AE-AAF32EA1E87C}" srcId="{A7D28F3B-07D6-4BF1-A5E5-CD0B232D890A}" destId="{AB568A07-42E1-4694-A4EA-DC79A75A4FD7}" srcOrd="1" destOrd="0" parTransId="{FA1E51F1-C1D2-45E6-B0E7-2F57D332917E}" sibTransId="{7D37000B-BB40-4F2D-A0FA-A94462273B2C}"/>
    <dgm:cxn modelId="{EC53EC64-CB05-4850-B756-3968E33E6E21}" type="presOf" srcId="{9EA06604-DA5D-4FC8-B7E3-4E1119A02A26}" destId="{A78A9757-48C8-4559-B046-8D5ABF6A5796}" srcOrd="0" destOrd="0" presId="urn:microsoft.com/office/officeart/2005/8/layout/bProcess4"/>
    <dgm:cxn modelId="{0CFE9B9E-C6B4-4474-B4D6-71F555FD764F}" type="presOf" srcId="{C43ABE00-9F24-4229-91C3-B5ECDF3766DA}" destId="{6ED2E8E1-FDC1-4B4A-9520-5439E97E34FA}" srcOrd="0" destOrd="0" presId="urn:microsoft.com/office/officeart/2005/8/layout/bProcess4"/>
    <dgm:cxn modelId="{E0AB95A0-189E-45BF-972D-1FC588115D75}" srcId="{A7D28F3B-07D6-4BF1-A5E5-CD0B232D890A}" destId="{ED91C8F8-224C-4724-8C8B-2B4752CD0361}" srcOrd="5" destOrd="0" parTransId="{F46ECAB3-0A7B-4381-AB6C-6B81D0C065A0}" sibTransId="{0BD89DBF-876D-46D9-B968-BCF1DBE8CF52}"/>
    <dgm:cxn modelId="{A9BBF564-7ED1-430F-BEA1-4C7BBF1B2B15}" type="presOf" srcId="{3A3C94B3-F460-46B6-BDB1-B363BBC8173A}" destId="{E1E69619-2696-4211-890D-95CCD26E7939}" srcOrd="0" destOrd="0" presId="urn:microsoft.com/office/officeart/2005/8/layout/bProcess4"/>
    <dgm:cxn modelId="{C1A24C9D-339C-46C4-9CC1-C8B8DC39CC48}" type="presOf" srcId="{8BCC8206-5DCC-49BF-9E3B-7825626C96EF}" destId="{E10DF0DD-B777-4A28-AAF0-5DD668569DE2}" srcOrd="0" destOrd="0" presId="urn:microsoft.com/office/officeart/2005/8/layout/bProcess4"/>
    <dgm:cxn modelId="{C43A98E0-4248-4044-9D21-9C2AAE9D0799}" type="presOf" srcId="{3190E87E-7EFD-45FD-A26F-8394BC9CA4E4}" destId="{29F62554-8BE2-430E-A038-9898A0897CF8}" srcOrd="0" destOrd="0" presId="urn:microsoft.com/office/officeart/2005/8/layout/bProcess4"/>
    <dgm:cxn modelId="{06BB0BEC-E60B-4EAA-84EA-4EC99088A73E}" srcId="{A7D28F3B-07D6-4BF1-A5E5-CD0B232D890A}" destId="{35FF0741-1255-45E1-962A-D05E5DC07467}" srcOrd="7" destOrd="0" parTransId="{B103F1C0-6B41-4A24-B280-6C47686A49F8}" sibTransId="{BBC7525C-1CDB-4F49-A2C0-931D1C51A281}"/>
    <dgm:cxn modelId="{99D20EAE-1256-421F-9FD9-C26AC67808C8}" type="presOf" srcId="{DFF51477-0F80-4600-8FFF-8F7B90F2F090}" destId="{CD63B295-5C3F-4FBB-82B9-A6A0D981E9CD}" srcOrd="0" destOrd="0" presId="urn:microsoft.com/office/officeart/2005/8/layout/bProcess4"/>
    <dgm:cxn modelId="{C4B1BF6F-8EF6-4D5C-9468-63B53518CDB5}" type="presOf" srcId="{7D37000B-BB40-4F2D-A0FA-A94462273B2C}" destId="{7B93DFBB-D390-4CF8-A87D-687A528A1ED4}" srcOrd="0" destOrd="0" presId="urn:microsoft.com/office/officeart/2005/8/layout/bProcess4"/>
    <dgm:cxn modelId="{C91078ED-EB14-4D27-8500-16C9A02D43BE}" type="presOf" srcId="{ED91C8F8-224C-4724-8C8B-2B4752CD0361}" destId="{386F9448-3E9B-4F50-9CC7-5D4F7AB2F656}" srcOrd="0" destOrd="0" presId="urn:microsoft.com/office/officeart/2005/8/layout/bProcess4"/>
    <dgm:cxn modelId="{290D18F0-7689-4FE9-B18A-6162EF92232C}" type="presOf" srcId="{2EB2AF45-DC08-4A45-B561-3C359FA86C28}" destId="{7677A6EE-BC37-4156-9229-E2035F9AB061}" srcOrd="0" destOrd="0" presId="urn:microsoft.com/office/officeart/2005/8/layout/bProcess4"/>
    <dgm:cxn modelId="{C621FE8D-4BAB-434D-B1D5-096962AC34E6}" srcId="{A7D28F3B-07D6-4BF1-A5E5-CD0B232D890A}" destId="{3A3C94B3-F460-46B6-BDB1-B363BBC8173A}" srcOrd="0" destOrd="0" parTransId="{70FBD416-C6C3-419F-A3FD-E439E7B8531A}" sibTransId="{8BCC8206-5DCC-49BF-9E3B-7825626C96EF}"/>
    <dgm:cxn modelId="{ACC7DB6E-3DA6-4A01-BD00-41D184EDE1F0}" type="presParOf" srcId="{31C50FDE-16B3-43AC-930C-EB8F250CE61F}" destId="{2A454344-CD74-4D36-A548-A782B96DE003}" srcOrd="0" destOrd="0" presId="urn:microsoft.com/office/officeart/2005/8/layout/bProcess4"/>
    <dgm:cxn modelId="{EEB4A24F-104A-438C-A27F-9495FE1AC588}" type="presParOf" srcId="{2A454344-CD74-4D36-A548-A782B96DE003}" destId="{944DD6AF-25D4-4360-8935-5840E8753016}" srcOrd="0" destOrd="0" presId="urn:microsoft.com/office/officeart/2005/8/layout/bProcess4"/>
    <dgm:cxn modelId="{F98396C3-B898-4218-88C2-ABDE099537C1}" type="presParOf" srcId="{2A454344-CD74-4D36-A548-A782B96DE003}" destId="{E1E69619-2696-4211-890D-95CCD26E7939}" srcOrd="1" destOrd="0" presId="urn:microsoft.com/office/officeart/2005/8/layout/bProcess4"/>
    <dgm:cxn modelId="{A1059844-B72A-4B2D-97C0-B1777A0B504F}" type="presParOf" srcId="{31C50FDE-16B3-43AC-930C-EB8F250CE61F}" destId="{E10DF0DD-B777-4A28-AAF0-5DD668569DE2}" srcOrd="1" destOrd="0" presId="urn:microsoft.com/office/officeart/2005/8/layout/bProcess4"/>
    <dgm:cxn modelId="{B5A7CFCD-B47A-47D2-AE5D-780321251740}" type="presParOf" srcId="{31C50FDE-16B3-43AC-930C-EB8F250CE61F}" destId="{8BEDCC19-6563-4AEA-AD2A-05EC0A1E311A}" srcOrd="2" destOrd="0" presId="urn:microsoft.com/office/officeart/2005/8/layout/bProcess4"/>
    <dgm:cxn modelId="{24FB41FE-E037-48DD-91B4-2497A674096B}" type="presParOf" srcId="{8BEDCC19-6563-4AEA-AD2A-05EC0A1E311A}" destId="{984D5DB1-1F86-438E-BF0F-3A2B9081364A}" srcOrd="0" destOrd="0" presId="urn:microsoft.com/office/officeart/2005/8/layout/bProcess4"/>
    <dgm:cxn modelId="{1C28D456-B4B7-4A11-B363-C380A9E54C5C}" type="presParOf" srcId="{8BEDCC19-6563-4AEA-AD2A-05EC0A1E311A}" destId="{382570B7-0D67-4875-BEC8-7475A78C22E7}" srcOrd="1" destOrd="0" presId="urn:microsoft.com/office/officeart/2005/8/layout/bProcess4"/>
    <dgm:cxn modelId="{89A9021E-2C7D-4783-B847-88EEA3058B3F}" type="presParOf" srcId="{31C50FDE-16B3-43AC-930C-EB8F250CE61F}" destId="{7B93DFBB-D390-4CF8-A87D-687A528A1ED4}" srcOrd="3" destOrd="0" presId="urn:microsoft.com/office/officeart/2005/8/layout/bProcess4"/>
    <dgm:cxn modelId="{E9589130-25F2-4AA4-8123-763ECA5890DF}" type="presParOf" srcId="{31C50FDE-16B3-43AC-930C-EB8F250CE61F}" destId="{80A5B0E8-C8BC-449B-8F3A-3A84A978D4D3}" srcOrd="4" destOrd="0" presId="urn:microsoft.com/office/officeart/2005/8/layout/bProcess4"/>
    <dgm:cxn modelId="{E0C7DF4C-5B99-4A90-AF38-AC5A38E31CD0}" type="presParOf" srcId="{80A5B0E8-C8BC-449B-8F3A-3A84A978D4D3}" destId="{772CAF17-E8C9-49BD-B90E-F6F742BCB060}" srcOrd="0" destOrd="0" presId="urn:microsoft.com/office/officeart/2005/8/layout/bProcess4"/>
    <dgm:cxn modelId="{8B1740E8-81CE-4F30-B535-F821B9F3E78A}" type="presParOf" srcId="{80A5B0E8-C8BC-449B-8F3A-3A84A978D4D3}" destId="{CD63B295-5C3F-4FBB-82B9-A6A0D981E9CD}" srcOrd="1" destOrd="0" presId="urn:microsoft.com/office/officeart/2005/8/layout/bProcess4"/>
    <dgm:cxn modelId="{7C207F19-240D-4291-9D57-8E672C7D2286}" type="presParOf" srcId="{31C50FDE-16B3-43AC-930C-EB8F250CE61F}" destId="{0A93FE62-2FFB-43DA-A5C9-C6252421D8C9}" srcOrd="5" destOrd="0" presId="urn:microsoft.com/office/officeart/2005/8/layout/bProcess4"/>
    <dgm:cxn modelId="{FCAB671B-06D6-4170-B487-60D8739BBB90}" type="presParOf" srcId="{31C50FDE-16B3-43AC-930C-EB8F250CE61F}" destId="{8C6E8641-5858-4A68-AE9F-5C6D8BA397B0}" srcOrd="6" destOrd="0" presId="urn:microsoft.com/office/officeart/2005/8/layout/bProcess4"/>
    <dgm:cxn modelId="{3C1FEE34-1537-40A3-A672-6AA2C5933359}" type="presParOf" srcId="{8C6E8641-5858-4A68-AE9F-5C6D8BA397B0}" destId="{593FD143-03BA-406A-965E-ADF7F05822FD}" srcOrd="0" destOrd="0" presId="urn:microsoft.com/office/officeart/2005/8/layout/bProcess4"/>
    <dgm:cxn modelId="{3FDA027D-4216-4A42-AA7C-270DA1BB1AAA}" type="presParOf" srcId="{8C6E8641-5858-4A68-AE9F-5C6D8BA397B0}" destId="{DB34F5C5-0C46-48C4-A0AD-9FC9326CE70D}" srcOrd="1" destOrd="0" presId="urn:microsoft.com/office/officeart/2005/8/layout/bProcess4"/>
    <dgm:cxn modelId="{27EBF539-F7E8-408B-81E1-46E21E584244}" type="presParOf" srcId="{31C50FDE-16B3-43AC-930C-EB8F250CE61F}" destId="{29F62554-8BE2-430E-A038-9898A0897CF8}" srcOrd="7" destOrd="0" presId="urn:microsoft.com/office/officeart/2005/8/layout/bProcess4"/>
    <dgm:cxn modelId="{06AE3B79-B2A7-4EF7-9291-DC8EE1DFDBAE}" type="presParOf" srcId="{31C50FDE-16B3-43AC-930C-EB8F250CE61F}" destId="{56041863-8D1A-4831-AB9F-888B824025A5}" srcOrd="8" destOrd="0" presId="urn:microsoft.com/office/officeart/2005/8/layout/bProcess4"/>
    <dgm:cxn modelId="{D1785ED6-4907-484C-A130-283D0CB4CA1B}" type="presParOf" srcId="{56041863-8D1A-4831-AB9F-888B824025A5}" destId="{5C126723-0793-4911-8245-0B8988D65DD8}" srcOrd="0" destOrd="0" presId="urn:microsoft.com/office/officeart/2005/8/layout/bProcess4"/>
    <dgm:cxn modelId="{9024E78A-F46F-46AF-8FA2-58951E01539F}" type="presParOf" srcId="{56041863-8D1A-4831-AB9F-888B824025A5}" destId="{7FAA0D63-6280-4890-942D-953809B5CFFC}" srcOrd="1" destOrd="0" presId="urn:microsoft.com/office/officeart/2005/8/layout/bProcess4"/>
    <dgm:cxn modelId="{BD762DDB-7073-44B4-ACC9-D7816DC947C7}" type="presParOf" srcId="{31C50FDE-16B3-43AC-930C-EB8F250CE61F}" destId="{D3EDF243-0D38-482E-8AC0-3797EF79ADDD}" srcOrd="9" destOrd="0" presId="urn:microsoft.com/office/officeart/2005/8/layout/bProcess4"/>
    <dgm:cxn modelId="{8B47D8FC-92DE-4E04-AA4D-6BB27494ADDB}" type="presParOf" srcId="{31C50FDE-16B3-43AC-930C-EB8F250CE61F}" destId="{AF3A7AE7-D7AC-4521-8F84-27469CAE0D07}" srcOrd="10" destOrd="0" presId="urn:microsoft.com/office/officeart/2005/8/layout/bProcess4"/>
    <dgm:cxn modelId="{0127CF8E-1C47-4697-AB8D-8731F98003CA}" type="presParOf" srcId="{AF3A7AE7-D7AC-4521-8F84-27469CAE0D07}" destId="{E412FA3F-0CF3-4830-BBF0-56C7941C7AC7}" srcOrd="0" destOrd="0" presId="urn:microsoft.com/office/officeart/2005/8/layout/bProcess4"/>
    <dgm:cxn modelId="{547175FA-EB83-4BDA-AEC3-681DCAF73DDC}" type="presParOf" srcId="{AF3A7AE7-D7AC-4521-8F84-27469CAE0D07}" destId="{386F9448-3E9B-4F50-9CC7-5D4F7AB2F656}" srcOrd="1" destOrd="0" presId="urn:microsoft.com/office/officeart/2005/8/layout/bProcess4"/>
    <dgm:cxn modelId="{189EA486-52AC-4017-95E2-8E2DF2F10E8C}" type="presParOf" srcId="{31C50FDE-16B3-43AC-930C-EB8F250CE61F}" destId="{A46A1E17-8545-483C-BFB6-A869FDA7EF37}" srcOrd="11" destOrd="0" presId="urn:microsoft.com/office/officeart/2005/8/layout/bProcess4"/>
    <dgm:cxn modelId="{4A544B00-1A08-4615-8C9D-CDD5AB57E652}" type="presParOf" srcId="{31C50FDE-16B3-43AC-930C-EB8F250CE61F}" destId="{8B2DF14F-248A-43CE-A96C-64D9D0E8EF1A}" srcOrd="12" destOrd="0" presId="urn:microsoft.com/office/officeart/2005/8/layout/bProcess4"/>
    <dgm:cxn modelId="{B92C2521-2955-40D1-BC92-ED607AD57540}" type="presParOf" srcId="{8B2DF14F-248A-43CE-A96C-64D9D0E8EF1A}" destId="{4BD2B3AC-162E-4691-B633-2BFDAB3900B4}" srcOrd="0" destOrd="0" presId="urn:microsoft.com/office/officeart/2005/8/layout/bProcess4"/>
    <dgm:cxn modelId="{0E80BA0A-73F8-4DDF-8A20-3E6D1F6AAC16}" type="presParOf" srcId="{8B2DF14F-248A-43CE-A96C-64D9D0E8EF1A}" destId="{7677A6EE-BC37-4156-9229-E2035F9AB061}" srcOrd="1" destOrd="0" presId="urn:microsoft.com/office/officeart/2005/8/layout/bProcess4"/>
    <dgm:cxn modelId="{69BA0369-D830-4A1F-8537-1D6BC2466629}" type="presParOf" srcId="{31C50FDE-16B3-43AC-930C-EB8F250CE61F}" destId="{A78A9757-48C8-4559-B046-8D5ABF6A5796}" srcOrd="13" destOrd="0" presId="urn:microsoft.com/office/officeart/2005/8/layout/bProcess4"/>
    <dgm:cxn modelId="{974959DE-B29F-40AC-8A2D-411FFEA4D1C5}" type="presParOf" srcId="{31C50FDE-16B3-43AC-930C-EB8F250CE61F}" destId="{F1444151-738F-4F59-9A02-54B05246FCAD}" srcOrd="14" destOrd="0" presId="urn:microsoft.com/office/officeart/2005/8/layout/bProcess4"/>
    <dgm:cxn modelId="{0BB76940-60C1-4C14-A30A-0AEE0BB02710}" type="presParOf" srcId="{F1444151-738F-4F59-9A02-54B05246FCAD}" destId="{461A3C70-1208-4B09-A9B7-A72D86085D94}" srcOrd="0" destOrd="0" presId="urn:microsoft.com/office/officeart/2005/8/layout/bProcess4"/>
    <dgm:cxn modelId="{CB38845E-89C2-4A7A-9051-3FA78627DCC9}" type="presParOf" srcId="{F1444151-738F-4F59-9A02-54B05246FCAD}" destId="{BE92EAF0-AC31-4E3A-ABC0-CFBC42C870FF}" srcOrd="1" destOrd="0" presId="urn:microsoft.com/office/officeart/2005/8/layout/bProcess4"/>
    <dgm:cxn modelId="{0A23CD20-E927-458D-8FB4-BE438DB77101}" type="presParOf" srcId="{31C50FDE-16B3-43AC-930C-EB8F250CE61F}" destId="{C11E835B-9344-4129-9424-D82E81BB4930}" srcOrd="15" destOrd="0" presId="urn:microsoft.com/office/officeart/2005/8/layout/bProcess4"/>
    <dgm:cxn modelId="{B251590C-CD2B-4186-A2B5-58EC7A8AA7AC}" type="presParOf" srcId="{31C50FDE-16B3-43AC-930C-EB8F250CE61F}" destId="{E3D2F21A-CB15-408C-8119-5A6C96158B06}" srcOrd="16" destOrd="0" presId="urn:microsoft.com/office/officeart/2005/8/layout/bProcess4"/>
    <dgm:cxn modelId="{26CED2CA-AF85-4C4C-A0D2-7FF0080E9D4D}" type="presParOf" srcId="{E3D2F21A-CB15-408C-8119-5A6C96158B06}" destId="{BC0DA605-49D3-4418-B8E5-6F795B61AF17}" srcOrd="0" destOrd="0" presId="urn:microsoft.com/office/officeart/2005/8/layout/bProcess4"/>
    <dgm:cxn modelId="{16D51F36-1646-4521-9523-7D8D3111CB9A}" type="presParOf" srcId="{E3D2F21A-CB15-408C-8119-5A6C96158B06}" destId="{6ED2E8E1-FDC1-4B4A-9520-5439E97E34FA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3D7FBC-7112-4715-93F8-5D67F1EBB1B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345A19-FCCE-4C1C-A1F1-28F690D7570F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6CEE63A5-DEB3-4268-AAAC-20A500D12C45}" type="parTrans" cxnId="{37E070F7-2F50-4163-9D8D-2D7BF1054E00}">
      <dgm:prSet/>
      <dgm:spPr/>
      <dgm:t>
        <a:bodyPr/>
        <a:lstStyle/>
        <a:p>
          <a:endParaRPr lang="cs-CZ"/>
        </a:p>
      </dgm:t>
    </dgm:pt>
    <dgm:pt modelId="{5850DD79-D6BB-442D-B031-3A85370FFAC4}" type="sibTrans" cxnId="{37E070F7-2F50-4163-9D8D-2D7BF1054E00}">
      <dgm:prSet/>
      <dgm:spPr/>
      <dgm:t>
        <a:bodyPr/>
        <a:lstStyle/>
        <a:p>
          <a:endParaRPr lang="cs-CZ"/>
        </a:p>
      </dgm:t>
    </dgm:pt>
    <dgm:pt modelId="{B70BADCE-91F4-419E-86F0-A0B4D817543B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DD0A9851-F6B2-4323-A989-ABC03BE30541}" type="parTrans" cxnId="{6D7DA687-CB3F-4011-BCC8-063038418A6B}">
      <dgm:prSet/>
      <dgm:spPr/>
      <dgm:t>
        <a:bodyPr/>
        <a:lstStyle/>
        <a:p>
          <a:endParaRPr lang="cs-CZ"/>
        </a:p>
      </dgm:t>
    </dgm:pt>
    <dgm:pt modelId="{2C020C49-734C-4C2D-AD39-EE5803A65A57}" type="sibTrans" cxnId="{6D7DA687-CB3F-4011-BCC8-063038418A6B}">
      <dgm:prSet/>
      <dgm:spPr/>
      <dgm:t>
        <a:bodyPr/>
        <a:lstStyle/>
        <a:p>
          <a:endParaRPr lang="cs-CZ"/>
        </a:p>
      </dgm:t>
    </dgm:pt>
    <dgm:pt modelId="{0F8A8296-8D72-4C6C-BD4A-74ED72D6CF56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5B8B3A-0DFE-4893-B586-37650D973E4A}" type="parTrans" cxnId="{44BDA96C-B508-404B-B883-F8D5E2247CA7}">
      <dgm:prSet/>
      <dgm:spPr/>
      <dgm:t>
        <a:bodyPr/>
        <a:lstStyle/>
        <a:p>
          <a:endParaRPr lang="cs-CZ"/>
        </a:p>
      </dgm:t>
    </dgm:pt>
    <dgm:pt modelId="{ED305B69-E7B3-401D-A0CB-D9EA7E69CE6C}" type="sibTrans" cxnId="{44BDA96C-B508-404B-B883-F8D5E2247CA7}">
      <dgm:prSet/>
      <dgm:spPr/>
      <dgm:t>
        <a:bodyPr/>
        <a:lstStyle/>
        <a:p>
          <a:endParaRPr lang="cs-CZ"/>
        </a:p>
      </dgm:t>
    </dgm:pt>
    <dgm:pt modelId="{7E2B0F1C-2A88-4FF7-AD54-9F93DFBCF415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0DE9A1FF-34CA-44AB-8E7F-25F677B1FD27}" type="parTrans" cxnId="{736A86FF-81A1-4414-8200-AE6499DDBB0C}">
      <dgm:prSet/>
      <dgm:spPr/>
      <dgm:t>
        <a:bodyPr/>
        <a:lstStyle/>
        <a:p>
          <a:endParaRPr lang="cs-CZ"/>
        </a:p>
      </dgm:t>
    </dgm:pt>
    <dgm:pt modelId="{0AED40F1-BDB5-4FDF-9A95-36F7384C5E4B}" type="sibTrans" cxnId="{736A86FF-81A1-4414-8200-AE6499DDBB0C}">
      <dgm:prSet/>
      <dgm:spPr/>
      <dgm:t>
        <a:bodyPr/>
        <a:lstStyle/>
        <a:p>
          <a:endParaRPr lang="cs-CZ"/>
        </a:p>
      </dgm:t>
    </dgm:pt>
    <dgm:pt modelId="{065EECE0-CC90-40C9-9417-66C3499A1C33}">
      <dgm:prSet phldrT="[Text]"/>
      <dgm:spPr/>
      <dgm:t>
        <a:bodyPr/>
        <a:lstStyle/>
        <a:p>
          <a:r>
            <a:rPr lang="cs-CZ" dirty="0" smtClean="0"/>
            <a:t>16</a:t>
          </a:r>
          <a:endParaRPr lang="cs-CZ" dirty="0"/>
        </a:p>
      </dgm:t>
    </dgm:pt>
    <dgm:pt modelId="{FEFCA82F-392C-43B6-AA83-F356C9708BDC}" type="parTrans" cxnId="{624C55E6-8574-4935-9B24-30271AAE05CB}">
      <dgm:prSet/>
      <dgm:spPr/>
      <dgm:t>
        <a:bodyPr/>
        <a:lstStyle/>
        <a:p>
          <a:endParaRPr lang="cs-CZ"/>
        </a:p>
      </dgm:t>
    </dgm:pt>
    <dgm:pt modelId="{9F54467C-FFD4-4F74-A06E-4B45F4EDA389}" type="sibTrans" cxnId="{624C55E6-8574-4935-9B24-30271AAE05CB}">
      <dgm:prSet/>
      <dgm:spPr/>
      <dgm:t>
        <a:bodyPr/>
        <a:lstStyle/>
        <a:p>
          <a:endParaRPr lang="cs-CZ"/>
        </a:p>
      </dgm:t>
    </dgm:pt>
    <dgm:pt modelId="{AA6F5993-43B1-4E99-958E-E88DE756359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9E056EE7-7A5B-40E6-9BBC-1966C9C9C6A2}" type="parTrans" cxnId="{27518667-D1DD-4AEF-80DA-934CE55E4315}">
      <dgm:prSet/>
      <dgm:spPr/>
      <dgm:t>
        <a:bodyPr/>
        <a:lstStyle/>
        <a:p>
          <a:endParaRPr lang="cs-CZ"/>
        </a:p>
      </dgm:t>
    </dgm:pt>
    <dgm:pt modelId="{4E2F7E54-E350-4694-B4F8-76E504FCCA11}" type="sibTrans" cxnId="{27518667-D1DD-4AEF-80DA-934CE55E4315}">
      <dgm:prSet/>
      <dgm:spPr/>
      <dgm:t>
        <a:bodyPr/>
        <a:lstStyle/>
        <a:p>
          <a:endParaRPr lang="cs-CZ"/>
        </a:p>
      </dgm:t>
    </dgm:pt>
    <dgm:pt modelId="{21F58B0E-3B4A-4FE7-97A6-C8E80EA7DD69}" type="pres">
      <dgm:prSet presAssocID="{0E3D7FBC-7112-4715-93F8-5D67F1EBB1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8C6117-086F-4CD3-A687-9571B18CF543}" type="pres">
      <dgm:prSet presAssocID="{ED345A19-FCCE-4C1C-A1F1-28F690D7570F}" presName="node" presStyleLbl="node1" presStyleIdx="0" presStyleCnt="6" custLinFactNeighborX="4248" custLinFactNeighborY="-572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0E0FDE-3B93-4C2B-B705-FC575367555C}" type="pres">
      <dgm:prSet presAssocID="{5850DD79-D6BB-442D-B031-3A85370FFAC4}" presName="sibTrans" presStyleCnt="0"/>
      <dgm:spPr/>
    </dgm:pt>
    <dgm:pt modelId="{A05009AB-17A0-4B8A-B831-042F1A281379}" type="pres">
      <dgm:prSet presAssocID="{B70BADCE-91F4-419E-86F0-A0B4D817543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BB9453-3B97-43B4-9F3B-3C74E5ECD73B}" type="pres">
      <dgm:prSet presAssocID="{2C020C49-734C-4C2D-AD39-EE5803A65A57}" presName="sibTrans" presStyleCnt="0"/>
      <dgm:spPr/>
    </dgm:pt>
    <dgm:pt modelId="{543CACB0-741A-4331-AD06-AA8745B23478}" type="pres">
      <dgm:prSet presAssocID="{0F8A8296-8D72-4C6C-BD4A-74ED72D6CF5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16DDC6-4FEA-415A-B3F1-6A85BF13DBFF}" type="pres">
      <dgm:prSet presAssocID="{ED305B69-E7B3-401D-A0CB-D9EA7E69CE6C}" presName="sibTrans" presStyleCnt="0"/>
      <dgm:spPr/>
    </dgm:pt>
    <dgm:pt modelId="{A1784831-0E50-4388-BA0C-CAC02272B6B8}" type="pres">
      <dgm:prSet presAssocID="{7E2B0F1C-2A88-4FF7-AD54-9F93DFBCF415}" presName="node" presStyleLbl="node1" presStyleIdx="3" presStyleCnt="6" custLinFactNeighborX="-55000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48E46-C07B-4A44-A202-8B7A1AB36CFC}" type="pres">
      <dgm:prSet presAssocID="{0AED40F1-BDB5-4FDF-9A95-36F7384C5E4B}" presName="sibTrans" presStyleCnt="0"/>
      <dgm:spPr/>
    </dgm:pt>
    <dgm:pt modelId="{7800285A-0B64-488E-9BD3-6EF2C34527FB}" type="pres">
      <dgm:prSet presAssocID="{065EECE0-CC90-40C9-9417-66C3499A1C33}" presName="node" presStyleLbl="node1" presStyleIdx="4" presStyleCnt="6" custLinFactNeighborX="449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0B593E-317F-4616-A30B-B86DC3224210}" type="pres">
      <dgm:prSet presAssocID="{9F54467C-FFD4-4F74-A06E-4B45F4EDA389}" presName="sibTrans" presStyleCnt="0"/>
      <dgm:spPr/>
    </dgm:pt>
    <dgm:pt modelId="{9A8EECB9-469E-4CC1-9545-1E2AC85E807D}" type="pres">
      <dgm:prSet presAssocID="{AA6F5993-43B1-4E99-958E-E88DE756359D}" presName="node" presStyleLbl="node1" presStyleIdx="5" presStyleCnt="6" custLinFactNeighborX="-3349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E070F7-2F50-4163-9D8D-2D7BF1054E00}" srcId="{0E3D7FBC-7112-4715-93F8-5D67F1EBB1B8}" destId="{ED345A19-FCCE-4C1C-A1F1-28F690D7570F}" srcOrd="0" destOrd="0" parTransId="{6CEE63A5-DEB3-4268-AAAC-20A500D12C45}" sibTransId="{5850DD79-D6BB-442D-B031-3A85370FFAC4}"/>
    <dgm:cxn modelId="{736A86FF-81A1-4414-8200-AE6499DDBB0C}" srcId="{0E3D7FBC-7112-4715-93F8-5D67F1EBB1B8}" destId="{7E2B0F1C-2A88-4FF7-AD54-9F93DFBCF415}" srcOrd="3" destOrd="0" parTransId="{0DE9A1FF-34CA-44AB-8E7F-25F677B1FD27}" sibTransId="{0AED40F1-BDB5-4FDF-9A95-36F7384C5E4B}"/>
    <dgm:cxn modelId="{87A0FC5C-968F-4E14-B04A-A3C30CE4CC93}" type="presOf" srcId="{ED345A19-FCCE-4C1C-A1F1-28F690D7570F}" destId="{788C6117-086F-4CD3-A687-9571B18CF543}" srcOrd="0" destOrd="0" presId="urn:microsoft.com/office/officeart/2005/8/layout/default#1"/>
    <dgm:cxn modelId="{624C55E6-8574-4935-9B24-30271AAE05CB}" srcId="{0E3D7FBC-7112-4715-93F8-5D67F1EBB1B8}" destId="{065EECE0-CC90-40C9-9417-66C3499A1C33}" srcOrd="4" destOrd="0" parTransId="{FEFCA82F-392C-43B6-AA83-F356C9708BDC}" sibTransId="{9F54467C-FFD4-4F74-A06E-4B45F4EDA389}"/>
    <dgm:cxn modelId="{64649165-6F4E-4E83-B31E-9CC230858A97}" type="presOf" srcId="{AA6F5993-43B1-4E99-958E-E88DE756359D}" destId="{9A8EECB9-469E-4CC1-9545-1E2AC85E807D}" srcOrd="0" destOrd="0" presId="urn:microsoft.com/office/officeart/2005/8/layout/default#1"/>
    <dgm:cxn modelId="{27518667-D1DD-4AEF-80DA-934CE55E4315}" srcId="{0E3D7FBC-7112-4715-93F8-5D67F1EBB1B8}" destId="{AA6F5993-43B1-4E99-958E-E88DE756359D}" srcOrd="5" destOrd="0" parTransId="{9E056EE7-7A5B-40E6-9BBC-1966C9C9C6A2}" sibTransId="{4E2F7E54-E350-4694-B4F8-76E504FCCA11}"/>
    <dgm:cxn modelId="{44BDA96C-B508-404B-B883-F8D5E2247CA7}" srcId="{0E3D7FBC-7112-4715-93F8-5D67F1EBB1B8}" destId="{0F8A8296-8D72-4C6C-BD4A-74ED72D6CF56}" srcOrd="2" destOrd="0" parTransId="{B15B8B3A-0DFE-4893-B586-37650D973E4A}" sibTransId="{ED305B69-E7B3-401D-A0CB-D9EA7E69CE6C}"/>
    <dgm:cxn modelId="{2043A934-82BB-4DE7-9E24-A8A47BDC9389}" type="presOf" srcId="{0E3D7FBC-7112-4715-93F8-5D67F1EBB1B8}" destId="{21F58B0E-3B4A-4FE7-97A6-C8E80EA7DD69}" srcOrd="0" destOrd="0" presId="urn:microsoft.com/office/officeart/2005/8/layout/default#1"/>
    <dgm:cxn modelId="{18D63A56-8E60-45CE-BB22-9BF23E9C6FB6}" type="presOf" srcId="{B70BADCE-91F4-419E-86F0-A0B4D817543B}" destId="{A05009AB-17A0-4B8A-B831-042F1A281379}" srcOrd="0" destOrd="0" presId="urn:microsoft.com/office/officeart/2005/8/layout/default#1"/>
    <dgm:cxn modelId="{BC37C144-9EB1-4F48-83A7-368AD8578038}" type="presOf" srcId="{0F8A8296-8D72-4C6C-BD4A-74ED72D6CF56}" destId="{543CACB0-741A-4331-AD06-AA8745B23478}" srcOrd="0" destOrd="0" presId="urn:microsoft.com/office/officeart/2005/8/layout/default#1"/>
    <dgm:cxn modelId="{5DCF3FCC-E8C6-415C-AF07-BEAC269FFB67}" type="presOf" srcId="{7E2B0F1C-2A88-4FF7-AD54-9F93DFBCF415}" destId="{A1784831-0E50-4388-BA0C-CAC02272B6B8}" srcOrd="0" destOrd="0" presId="urn:microsoft.com/office/officeart/2005/8/layout/default#1"/>
    <dgm:cxn modelId="{6D7DA687-CB3F-4011-BCC8-063038418A6B}" srcId="{0E3D7FBC-7112-4715-93F8-5D67F1EBB1B8}" destId="{B70BADCE-91F4-419E-86F0-A0B4D817543B}" srcOrd="1" destOrd="0" parTransId="{DD0A9851-F6B2-4323-A989-ABC03BE30541}" sibTransId="{2C020C49-734C-4C2D-AD39-EE5803A65A57}"/>
    <dgm:cxn modelId="{FC756973-2707-44DC-B96F-EA20BDD2E15C}" type="presOf" srcId="{065EECE0-CC90-40C9-9417-66C3499A1C33}" destId="{7800285A-0B64-488E-9BD3-6EF2C34527FB}" srcOrd="0" destOrd="0" presId="urn:microsoft.com/office/officeart/2005/8/layout/default#1"/>
    <dgm:cxn modelId="{7E910537-A727-4BB5-87F7-CEE401DDE15A}" type="presParOf" srcId="{21F58B0E-3B4A-4FE7-97A6-C8E80EA7DD69}" destId="{788C6117-086F-4CD3-A687-9571B18CF543}" srcOrd="0" destOrd="0" presId="urn:microsoft.com/office/officeart/2005/8/layout/default#1"/>
    <dgm:cxn modelId="{F671FA74-7F75-4A36-A0E0-BA604591B273}" type="presParOf" srcId="{21F58B0E-3B4A-4FE7-97A6-C8E80EA7DD69}" destId="{710E0FDE-3B93-4C2B-B705-FC575367555C}" srcOrd="1" destOrd="0" presId="urn:microsoft.com/office/officeart/2005/8/layout/default#1"/>
    <dgm:cxn modelId="{13371878-1B8D-4F2A-B8C6-4C15F348A973}" type="presParOf" srcId="{21F58B0E-3B4A-4FE7-97A6-C8E80EA7DD69}" destId="{A05009AB-17A0-4B8A-B831-042F1A281379}" srcOrd="2" destOrd="0" presId="urn:microsoft.com/office/officeart/2005/8/layout/default#1"/>
    <dgm:cxn modelId="{C4A9CE44-F560-4A30-AA83-FF80B3736D3E}" type="presParOf" srcId="{21F58B0E-3B4A-4FE7-97A6-C8E80EA7DD69}" destId="{EDBB9453-3B97-43B4-9F3B-3C74E5ECD73B}" srcOrd="3" destOrd="0" presId="urn:microsoft.com/office/officeart/2005/8/layout/default#1"/>
    <dgm:cxn modelId="{838BB565-85F5-4783-822A-478202D41CCA}" type="presParOf" srcId="{21F58B0E-3B4A-4FE7-97A6-C8E80EA7DD69}" destId="{543CACB0-741A-4331-AD06-AA8745B23478}" srcOrd="4" destOrd="0" presId="urn:microsoft.com/office/officeart/2005/8/layout/default#1"/>
    <dgm:cxn modelId="{B6ADEE9A-6913-4736-B71D-0777D4E9B4E0}" type="presParOf" srcId="{21F58B0E-3B4A-4FE7-97A6-C8E80EA7DD69}" destId="{4F16DDC6-4FEA-415A-B3F1-6A85BF13DBFF}" srcOrd="5" destOrd="0" presId="urn:microsoft.com/office/officeart/2005/8/layout/default#1"/>
    <dgm:cxn modelId="{86760B55-0245-4A2F-8A2A-66D02EFC8A49}" type="presParOf" srcId="{21F58B0E-3B4A-4FE7-97A6-C8E80EA7DD69}" destId="{A1784831-0E50-4388-BA0C-CAC02272B6B8}" srcOrd="6" destOrd="0" presId="urn:microsoft.com/office/officeart/2005/8/layout/default#1"/>
    <dgm:cxn modelId="{A405EEFB-DA42-4C79-A5E4-3A39A938FBDE}" type="presParOf" srcId="{21F58B0E-3B4A-4FE7-97A6-C8E80EA7DD69}" destId="{19648E46-C07B-4A44-A202-8B7A1AB36CFC}" srcOrd="7" destOrd="0" presId="urn:microsoft.com/office/officeart/2005/8/layout/default#1"/>
    <dgm:cxn modelId="{7F5952A7-FB77-4121-8E44-140B7670B8D7}" type="presParOf" srcId="{21F58B0E-3B4A-4FE7-97A6-C8E80EA7DD69}" destId="{7800285A-0B64-488E-9BD3-6EF2C34527FB}" srcOrd="8" destOrd="0" presId="urn:microsoft.com/office/officeart/2005/8/layout/default#1"/>
    <dgm:cxn modelId="{A8C25F46-3B77-4B5E-841D-82B209AE63B0}" type="presParOf" srcId="{21F58B0E-3B4A-4FE7-97A6-C8E80EA7DD69}" destId="{720B593E-317F-4616-A30B-B86DC3224210}" srcOrd="9" destOrd="0" presId="urn:microsoft.com/office/officeart/2005/8/layout/default#1"/>
    <dgm:cxn modelId="{C2948F93-F4E6-4121-8028-E2DEFF565C5A}" type="presParOf" srcId="{21F58B0E-3B4A-4FE7-97A6-C8E80EA7DD69}" destId="{9A8EECB9-469E-4CC1-9545-1E2AC85E807D}" srcOrd="10" destOrd="0" presId="urn:microsoft.com/office/officeart/2005/8/layout/default#1"/>
  </dgm:cxnLst>
  <dgm:bg>
    <a:solidFill>
      <a:schemeClr val="accent6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3D7FBC-7112-4715-93F8-5D67F1EBB1B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345A19-FCCE-4C1C-A1F1-28F690D7570F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6CEE63A5-DEB3-4268-AAAC-20A500D12C45}" type="parTrans" cxnId="{37E070F7-2F50-4163-9D8D-2D7BF1054E00}">
      <dgm:prSet/>
      <dgm:spPr/>
      <dgm:t>
        <a:bodyPr/>
        <a:lstStyle/>
        <a:p>
          <a:endParaRPr lang="cs-CZ"/>
        </a:p>
      </dgm:t>
    </dgm:pt>
    <dgm:pt modelId="{5850DD79-D6BB-442D-B031-3A85370FFAC4}" type="sibTrans" cxnId="{37E070F7-2F50-4163-9D8D-2D7BF1054E00}">
      <dgm:prSet/>
      <dgm:spPr/>
      <dgm:t>
        <a:bodyPr/>
        <a:lstStyle/>
        <a:p>
          <a:endParaRPr lang="cs-CZ"/>
        </a:p>
      </dgm:t>
    </dgm:pt>
    <dgm:pt modelId="{B70BADCE-91F4-419E-86F0-A0B4D817543B}">
      <dgm:prSet phldrT="[Text]"/>
      <dgm:spPr/>
      <dgm:t>
        <a:bodyPr/>
        <a:lstStyle/>
        <a:p>
          <a:r>
            <a:rPr lang="cs-CZ" dirty="0" smtClean="0"/>
            <a:t>13</a:t>
          </a:r>
          <a:endParaRPr lang="cs-CZ" dirty="0"/>
        </a:p>
      </dgm:t>
    </dgm:pt>
    <dgm:pt modelId="{DD0A9851-F6B2-4323-A989-ABC03BE30541}" type="parTrans" cxnId="{6D7DA687-CB3F-4011-BCC8-063038418A6B}">
      <dgm:prSet/>
      <dgm:spPr/>
      <dgm:t>
        <a:bodyPr/>
        <a:lstStyle/>
        <a:p>
          <a:endParaRPr lang="cs-CZ"/>
        </a:p>
      </dgm:t>
    </dgm:pt>
    <dgm:pt modelId="{2C020C49-734C-4C2D-AD39-EE5803A65A57}" type="sibTrans" cxnId="{6D7DA687-CB3F-4011-BCC8-063038418A6B}">
      <dgm:prSet/>
      <dgm:spPr/>
      <dgm:t>
        <a:bodyPr/>
        <a:lstStyle/>
        <a:p>
          <a:endParaRPr lang="cs-CZ"/>
        </a:p>
      </dgm:t>
    </dgm:pt>
    <dgm:pt modelId="{0F8A8296-8D72-4C6C-BD4A-74ED72D6CF56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5B8B3A-0DFE-4893-B586-37650D973E4A}" type="parTrans" cxnId="{44BDA96C-B508-404B-B883-F8D5E2247CA7}">
      <dgm:prSet/>
      <dgm:spPr/>
      <dgm:t>
        <a:bodyPr/>
        <a:lstStyle/>
        <a:p>
          <a:endParaRPr lang="cs-CZ"/>
        </a:p>
      </dgm:t>
    </dgm:pt>
    <dgm:pt modelId="{ED305B69-E7B3-401D-A0CB-D9EA7E69CE6C}" type="sibTrans" cxnId="{44BDA96C-B508-404B-B883-F8D5E2247CA7}">
      <dgm:prSet/>
      <dgm:spPr/>
      <dgm:t>
        <a:bodyPr/>
        <a:lstStyle/>
        <a:p>
          <a:endParaRPr lang="cs-CZ"/>
        </a:p>
      </dgm:t>
    </dgm:pt>
    <dgm:pt modelId="{7E2B0F1C-2A88-4FF7-AD54-9F93DFBCF415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0DE9A1FF-34CA-44AB-8E7F-25F677B1FD27}" type="parTrans" cxnId="{736A86FF-81A1-4414-8200-AE6499DDBB0C}">
      <dgm:prSet/>
      <dgm:spPr/>
      <dgm:t>
        <a:bodyPr/>
        <a:lstStyle/>
        <a:p>
          <a:endParaRPr lang="cs-CZ"/>
        </a:p>
      </dgm:t>
    </dgm:pt>
    <dgm:pt modelId="{0AED40F1-BDB5-4FDF-9A95-36F7384C5E4B}" type="sibTrans" cxnId="{736A86FF-81A1-4414-8200-AE6499DDBB0C}">
      <dgm:prSet/>
      <dgm:spPr/>
      <dgm:t>
        <a:bodyPr/>
        <a:lstStyle/>
        <a:p>
          <a:endParaRPr lang="cs-CZ"/>
        </a:p>
      </dgm:t>
    </dgm:pt>
    <dgm:pt modelId="{065EECE0-CC90-40C9-9417-66C3499A1C33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FEFCA82F-392C-43B6-AA83-F356C9708BDC}" type="parTrans" cxnId="{624C55E6-8574-4935-9B24-30271AAE05CB}">
      <dgm:prSet/>
      <dgm:spPr/>
      <dgm:t>
        <a:bodyPr/>
        <a:lstStyle/>
        <a:p>
          <a:endParaRPr lang="cs-CZ"/>
        </a:p>
      </dgm:t>
    </dgm:pt>
    <dgm:pt modelId="{9F54467C-FFD4-4F74-A06E-4B45F4EDA389}" type="sibTrans" cxnId="{624C55E6-8574-4935-9B24-30271AAE05CB}">
      <dgm:prSet/>
      <dgm:spPr/>
      <dgm:t>
        <a:bodyPr/>
        <a:lstStyle/>
        <a:p>
          <a:endParaRPr lang="cs-CZ"/>
        </a:p>
      </dgm:t>
    </dgm:pt>
    <dgm:pt modelId="{21F58B0E-3B4A-4FE7-97A6-C8E80EA7DD69}" type="pres">
      <dgm:prSet presAssocID="{0E3D7FBC-7112-4715-93F8-5D67F1EBB1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8C6117-086F-4CD3-A687-9571B18CF543}" type="pres">
      <dgm:prSet presAssocID="{ED345A19-FCCE-4C1C-A1F1-28F690D7570F}" presName="node" presStyleLbl="node1" presStyleIdx="0" presStyleCnt="5" custLinFactNeighborX="-495" custLinFactNeighborY="5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0E0FDE-3B93-4C2B-B705-FC575367555C}" type="pres">
      <dgm:prSet presAssocID="{5850DD79-D6BB-442D-B031-3A85370FFAC4}" presName="sibTrans" presStyleCnt="0"/>
      <dgm:spPr/>
    </dgm:pt>
    <dgm:pt modelId="{A05009AB-17A0-4B8A-B831-042F1A281379}" type="pres">
      <dgm:prSet presAssocID="{B70BADCE-91F4-419E-86F0-A0B4D817543B}" presName="node" presStyleLbl="node1" presStyleIdx="1" presStyleCnt="5" custLinFactNeighborX="-3799" custLinFactNeighborY="13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BB9453-3B97-43B4-9F3B-3C74E5ECD73B}" type="pres">
      <dgm:prSet presAssocID="{2C020C49-734C-4C2D-AD39-EE5803A65A57}" presName="sibTrans" presStyleCnt="0"/>
      <dgm:spPr/>
    </dgm:pt>
    <dgm:pt modelId="{543CACB0-741A-4331-AD06-AA8745B23478}" type="pres">
      <dgm:prSet presAssocID="{0F8A8296-8D72-4C6C-BD4A-74ED72D6CF5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16DDC6-4FEA-415A-B3F1-6A85BF13DBFF}" type="pres">
      <dgm:prSet presAssocID="{ED305B69-E7B3-401D-A0CB-D9EA7E69CE6C}" presName="sibTrans" presStyleCnt="0"/>
      <dgm:spPr/>
    </dgm:pt>
    <dgm:pt modelId="{A1784831-0E50-4388-BA0C-CAC02272B6B8}" type="pres">
      <dgm:prSet presAssocID="{7E2B0F1C-2A88-4FF7-AD54-9F93DFBCF41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48E46-C07B-4A44-A202-8B7A1AB36CFC}" type="pres">
      <dgm:prSet presAssocID="{0AED40F1-BDB5-4FDF-9A95-36F7384C5E4B}" presName="sibTrans" presStyleCnt="0"/>
      <dgm:spPr/>
    </dgm:pt>
    <dgm:pt modelId="{7800285A-0B64-488E-9BD3-6EF2C34527FB}" type="pres">
      <dgm:prSet presAssocID="{065EECE0-CC90-40C9-9417-66C3499A1C3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5CA6C0-3558-4D7E-A4D8-DB18CBAC0E0D}" type="presOf" srcId="{B70BADCE-91F4-419E-86F0-A0B4D817543B}" destId="{A05009AB-17A0-4B8A-B831-042F1A281379}" srcOrd="0" destOrd="0" presId="urn:microsoft.com/office/officeart/2005/8/layout/default#2"/>
    <dgm:cxn modelId="{37E070F7-2F50-4163-9D8D-2D7BF1054E00}" srcId="{0E3D7FBC-7112-4715-93F8-5D67F1EBB1B8}" destId="{ED345A19-FCCE-4C1C-A1F1-28F690D7570F}" srcOrd="0" destOrd="0" parTransId="{6CEE63A5-DEB3-4268-AAAC-20A500D12C45}" sibTransId="{5850DD79-D6BB-442D-B031-3A85370FFAC4}"/>
    <dgm:cxn modelId="{9DC3E7D5-B74D-4257-B48F-B5DD1A5A4074}" type="presOf" srcId="{0F8A8296-8D72-4C6C-BD4A-74ED72D6CF56}" destId="{543CACB0-741A-4331-AD06-AA8745B23478}" srcOrd="0" destOrd="0" presId="urn:microsoft.com/office/officeart/2005/8/layout/default#2"/>
    <dgm:cxn modelId="{89A351E1-D413-424E-863A-EEB63BD012D8}" type="presOf" srcId="{0E3D7FBC-7112-4715-93F8-5D67F1EBB1B8}" destId="{21F58B0E-3B4A-4FE7-97A6-C8E80EA7DD69}" srcOrd="0" destOrd="0" presId="urn:microsoft.com/office/officeart/2005/8/layout/default#2"/>
    <dgm:cxn modelId="{736A86FF-81A1-4414-8200-AE6499DDBB0C}" srcId="{0E3D7FBC-7112-4715-93F8-5D67F1EBB1B8}" destId="{7E2B0F1C-2A88-4FF7-AD54-9F93DFBCF415}" srcOrd="3" destOrd="0" parTransId="{0DE9A1FF-34CA-44AB-8E7F-25F677B1FD27}" sibTransId="{0AED40F1-BDB5-4FDF-9A95-36F7384C5E4B}"/>
    <dgm:cxn modelId="{624C55E6-8574-4935-9B24-30271AAE05CB}" srcId="{0E3D7FBC-7112-4715-93F8-5D67F1EBB1B8}" destId="{065EECE0-CC90-40C9-9417-66C3499A1C33}" srcOrd="4" destOrd="0" parTransId="{FEFCA82F-392C-43B6-AA83-F356C9708BDC}" sibTransId="{9F54467C-FFD4-4F74-A06E-4B45F4EDA389}"/>
    <dgm:cxn modelId="{195CFC90-224D-4770-B13C-F23E47D0C506}" type="presOf" srcId="{7E2B0F1C-2A88-4FF7-AD54-9F93DFBCF415}" destId="{A1784831-0E50-4388-BA0C-CAC02272B6B8}" srcOrd="0" destOrd="0" presId="urn:microsoft.com/office/officeart/2005/8/layout/default#2"/>
    <dgm:cxn modelId="{44BDA96C-B508-404B-B883-F8D5E2247CA7}" srcId="{0E3D7FBC-7112-4715-93F8-5D67F1EBB1B8}" destId="{0F8A8296-8D72-4C6C-BD4A-74ED72D6CF56}" srcOrd="2" destOrd="0" parTransId="{B15B8B3A-0DFE-4893-B586-37650D973E4A}" sibTransId="{ED305B69-E7B3-401D-A0CB-D9EA7E69CE6C}"/>
    <dgm:cxn modelId="{6CF34562-4476-4A18-B11D-BDA81C94DBD6}" type="presOf" srcId="{065EECE0-CC90-40C9-9417-66C3499A1C33}" destId="{7800285A-0B64-488E-9BD3-6EF2C34527FB}" srcOrd="0" destOrd="0" presId="urn:microsoft.com/office/officeart/2005/8/layout/default#2"/>
    <dgm:cxn modelId="{6D7DA687-CB3F-4011-BCC8-063038418A6B}" srcId="{0E3D7FBC-7112-4715-93F8-5D67F1EBB1B8}" destId="{B70BADCE-91F4-419E-86F0-A0B4D817543B}" srcOrd="1" destOrd="0" parTransId="{DD0A9851-F6B2-4323-A989-ABC03BE30541}" sibTransId="{2C020C49-734C-4C2D-AD39-EE5803A65A57}"/>
    <dgm:cxn modelId="{BE6421EA-851A-4466-BB36-F75EE99DD697}" type="presOf" srcId="{ED345A19-FCCE-4C1C-A1F1-28F690D7570F}" destId="{788C6117-086F-4CD3-A687-9571B18CF543}" srcOrd="0" destOrd="0" presId="urn:microsoft.com/office/officeart/2005/8/layout/default#2"/>
    <dgm:cxn modelId="{15EC426A-9CB9-450C-9110-3E1CDDF9F560}" type="presParOf" srcId="{21F58B0E-3B4A-4FE7-97A6-C8E80EA7DD69}" destId="{788C6117-086F-4CD3-A687-9571B18CF543}" srcOrd="0" destOrd="0" presId="urn:microsoft.com/office/officeart/2005/8/layout/default#2"/>
    <dgm:cxn modelId="{71F36F9A-12F0-4515-BE71-342A0336A549}" type="presParOf" srcId="{21F58B0E-3B4A-4FE7-97A6-C8E80EA7DD69}" destId="{710E0FDE-3B93-4C2B-B705-FC575367555C}" srcOrd="1" destOrd="0" presId="urn:microsoft.com/office/officeart/2005/8/layout/default#2"/>
    <dgm:cxn modelId="{B8125492-EC2C-4697-8D0A-FF32CC3658F9}" type="presParOf" srcId="{21F58B0E-3B4A-4FE7-97A6-C8E80EA7DD69}" destId="{A05009AB-17A0-4B8A-B831-042F1A281379}" srcOrd="2" destOrd="0" presId="urn:microsoft.com/office/officeart/2005/8/layout/default#2"/>
    <dgm:cxn modelId="{9EBD68F0-5313-44AD-B098-D6007115E9EA}" type="presParOf" srcId="{21F58B0E-3B4A-4FE7-97A6-C8E80EA7DD69}" destId="{EDBB9453-3B97-43B4-9F3B-3C74E5ECD73B}" srcOrd="3" destOrd="0" presId="urn:microsoft.com/office/officeart/2005/8/layout/default#2"/>
    <dgm:cxn modelId="{153B1793-9C23-4987-85C9-FA304627E9BF}" type="presParOf" srcId="{21F58B0E-3B4A-4FE7-97A6-C8E80EA7DD69}" destId="{543CACB0-741A-4331-AD06-AA8745B23478}" srcOrd="4" destOrd="0" presId="urn:microsoft.com/office/officeart/2005/8/layout/default#2"/>
    <dgm:cxn modelId="{7411F964-71A7-40D7-85FD-30A462093E60}" type="presParOf" srcId="{21F58B0E-3B4A-4FE7-97A6-C8E80EA7DD69}" destId="{4F16DDC6-4FEA-415A-B3F1-6A85BF13DBFF}" srcOrd="5" destOrd="0" presId="urn:microsoft.com/office/officeart/2005/8/layout/default#2"/>
    <dgm:cxn modelId="{4C06F09C-3E90-470A-8D51-C0E10927931F}" type="presParOf" srcId="{21F58B0E-3B4A-4FE7-97A6-C8E80EA7DD69}" destId="{A1784831-0E50-4388-BA0C-CAC02272B6B8}" srcOrd="6" destOrd="0" presId="urn:microsoft.com/office/officeart/2005/8/layout/default#2"/>
    <dgm:cxn modelId="{6580615C-104D-43B6-9563-A070056EC8A4}" type="presParOf" srcId="{21F58B0E-3B4A-4FE7-97A6-C8E80EA7DD69}" destId="{19648E46-C07B-4A44-A202-8B7A1AB36CFC}" srcOrd="7" destOrd="0" presId="urn:microsoft.com/office/officeart/2005/8/layout/default#2"/>
    <dgm:cxn modelId="{C0554173-12F1-483F-ABFC-A8D9497C63D6}" type="presParOf" srcId="{21F58B0E-3B4A-4FE7-97A6-C8E80EA7DD69}" destId="{7800285A-0B64-488E-9BD3-6EF2C34527FB}" srcOrd="8" destOrd="0" presId="urn:microsoft.com/office/officeart/2005/8/layout/default#2"/>
  </dgm:cxnLst>
  <dgm:bg>
    <a:solidFill>
      <a:schemeClr val="accent6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00380-243E-4262-9016-1F42767193B1}">
      <dsp:nvSpPr>
        <dsp:cNvPr id="0" name=""/>
        <dsp:cNvSpPr/>
      </dsp:nvSpPr>
      <dsp:spPr>
        <a:xfrm>
          <a:off x="851296" y="49"/>
          <a:ext cx="1098351" cy="10983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11</a:t>
          </a:r>
          <a:endParaRPr lang="cs-CZ" sz="4500" kern="1200" dirty="0"/>
        </a:p>
      </dsp:txBody>
      <dsp:txXfrm>
        <a:off x="1012146" y="160899"/>
        <a:ext cx="776651" cy="776651"/>
      </dsp:txXfrm>
    </dsp:sp>
    <dsp:sp modelId="{11B5F592-46FA-4AA0-AC28-C9B8F49FF9F7}">
      <dsp:nvSpPr>
        <dsp:cNvPr id="0" name=""/>
        <dsp:cNvSpPr/>
      </dsp:nvSpPr>
      <dsp:spPr>
        <a:xfrm rot="10800000">
          <a:off x="1208261" y="1240225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E8450F-E798-4857-B723-DAE00ECC6527}">
      <dsp:nvSpPr>
        <dsp:cNvPr id="0" name=""/>
        <dsp:cNvSpPr/>
      </dsp:nvSpPr>
      <dsp:spPr>
        <a:xfrm>
          <a:off x="1034172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.</a:t>
          </a:r>
          <a:endParaRPr lang="cs-CZ" sz="3000" kern="1200" dirty="0"/>
        </a:p>
      </dsp:txBody>
      <dsp:txXfrm>
        <a:off x="1141459" y="1772986"/>
        <a:ext cx="518026" cy="518026"/>
      </dsp:txXfrm>
    </dsp:sp>
    <dsp:sp modelId="{23F7D923-C9DA-4628-ADD9-84DFC0937040}">
      <dsp:nvSpPr>
        <dsp:cNvPr id="0" name=""/>
        <dsp:cNvSpPr/>
      </dsp:nvSpPr>
      <dsp:spPr>
        <a:xfrm rot="10800000">
          <a:off x="1208261" y="2631562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C60F65-0723-4B58-84AB-4E22E02506BD}">
      <dsp:nvSpPr>
        <dsp:cNvPr id="0" name=""/>
        <dsp:cNvSpPr/>
      </dsp:nvSpPr>
      <dsp:spPr>
        <a:xfrm>
          <a:off x="1034172" y="3148474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.</a:t>
          </a:r>
          <a:endParaRPr lang="cs-CZ" sz="3000" kern="1200" dirty="0"/>
        </a:p>
      </dsp:txBody>
      <dsp:txXfrm>
        <a:off x="1141459" y="3255761"/>
        <a:ext cx="518026" cy="518026"/>
      </dsp:txXfrm>
    </dsp:sp>
    <dsp:sp modelId="{48480CCB-DCC9-4F32-BAA9-6724EDE0AC60}">
      <dsp:nvSpPr>
        <dsp:cNvPr id="0" name=""/>
        <dsp:cNvSpPr/>
      </dsp:nvSpPr>
      <dsp:spPr>
        <a:xfrm rot="5400000">
          <a:off x="2040534" y="3364440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295BF-8078-48FE-90CC-C991AF68A2DD}">
      <dsp:nvSpPr>
        <dsp:cNvPr id="0" name=""/>
        <dsp:cNvSpPr/>
      </dsp:nvSpPr>
      <dsp:spPr>
        <a:xfrm>
          <a:off x="2681699" y="3148474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14</a:t>
          </a:r>
          <a:endParaRPr lang="cs-CZ" sz="3000" kern="1200" dirty="0"/>
        </a:p>
      </dsp:txBody>
      <dsp:txXfrm>
        <a:off x="2788986" y="3255761"/>
        <a:ext cx="518026" cy="518026"/>
      </dsp:txXfrm>
    </dsp:sp>
    <dsp:sp modelId="{68F3CF87-FC87-4CD6-A4F9-26676364BA47}">
      <dsp:nvSpPr>
        <dsp:cNvPr id="0" name=""/>
        <dsp:cNvSpPr/>
      </dsp:nvSpPr>
      <dsp:spPr>
        <a:xfrm>
          <a:off x="2855788" y="2614543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7C097-B821-45F6-ABE2-A27015029FB2}">
      <dsp:nvSpPr>
        <dsp:cNvPr id="0" name=""/>
        <dsp:cNvSpPr/>
      </dsp:nvSpPr>
      <dsp:spPr>
        <a:xfrm>
          <a:off x="2681699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.</a:t>
          </a:r>
          <a:endParaRPr lang="cs-CZ" sz="3000" kern="1200" dirty="0"/>
        </a:p>
      </dsp:txBody>
      <dsp:txXfrm>
        <a:off x="2788986" y="1772986"/>
        <a:ext cx="518026" cy="518026"/>
      </dsp:txXfrm>
    </dsp:sp>
    <dsp:sp modelId="{A88B3489-1DD2-4AF9-BBA9-5E90AD0C538D}">
      <dsp:nvSpPr>
        <dsp:cNvPr id="0" name=""/>
        <dsp:cNvSpPr/>
      </dsp:nvSpPr>
      <dsp:spPr>
        <a:xfrm>
          <a:off x="2855788" y="1131769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AFBABE-91BE-480E-9F92-5428D12D4D83}">
      <dsp:nvSpPr>
        <dsp:cNvPr id="0" name=""/>
        <dsp:cNvSpPr/>
      </dsp:nvSpPr>
      <dsp:spPr>
        <a:xfrm>
          <a:off x="2681699" y="182925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.</a:t>
          </a:r>
          <a:endParaRPr lang="cs-CZ" sz="3000" kern="1200" dirty="0"/>
        </a:p>
      </dsp:txBody>
      <dsp:txXfrm>
        <a:off x="2788986" y="290212"/>
        <a:ext cx="518026" cy="518026"/>
      </dsp:txXfrm>
    </dsp:sp>
    <dsp:sp modelId="{C5CC9D80-6E63-44CD-BA3A-0E5951BF195A}">
      <dsp:nvSpPr>
        <dsp:cNvPr id="0" name=""/>
        <dsp:cNvSpPr/>
      </dsp:nvSpPr>
      <dsp:spPr>
        <a:xfrm rot="5400000">
          <a:off x="3688061" y="398891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C1FEB-5983-4E14-B58D-E51D657F7EFF}">
      <dsp:nvSpPr>
        <dsp:cNvPr id="0" name=""/>
        <dsp:cNvSpPr/>
      </dsp:nvSpPr>
      <dsp:spPr>
        <a:xfrm>
          <a:off x="4329227" y="182925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17</a:t>
          </a:r>
          <a:endParaRPr lang="cs-CZ" sz="3000" kern="1200" dirty="0"/>
        </a:p>
      </dsp:txBody>
      <dsp:txXfrm>
        <a:off x="4436514" y="290212"/>
        <a:ext cx="518026" cy="518026"/>
      </dsp:txXfrm>
    </dsp:sp>
    <dsp:sp modelId="{8568D64D-7CB2-48FD-A46C-7307AB6B93D7}">
      <dsp:nvSpPr>
        <dsp:cNvPr id="0" name=""/>
        <dsp:cNvSpPr/>
      </dsp:nvSpPr>
      <dsp:spPr>
        <a:xfrm rot="10800000">
          <a:off x="4503315" y="1148788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CB4FDF-7A35-49B7-9E82-54D6DA71EF34}">
      <dsp:nvSpPr>
        <dsp:cNvPr id="0" name=""/>
        <dsp:cNvSpPr/>
      </dsp:nvSpPr>
      <dsp:spPr>
        <a:xfrm>
          <a:off x="4329227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.</a:t>
          </a:r>
          <a:endParaRPr lang="cs-CZ" sz="3000" kern="1200" dirty="0"/>
        </a:p>
      </dsp:txBody>
      <dsp:txXfrm>
        <a:off x="4436514" y="1772986"/>
        <a:ext cx="518026" cy="518026"/>
      </dsp:txXfrm>
    </dsp:sp>
    <dsp:sp modelId="{94BE09D2-1E8B-4F93-87C0-85F1404CF081}">
      <dsp:nvSpPr>
        <dsp:cNvPr id="0" name=""/>
        <dsp:cNvSpPr/>
      </dsp:nvSpPr>
      <dsp:spPr>
        <a:xfrm rot="10800000">
          <a:off x="4503315" y="2540124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8A2551-7591-453E-86B9-4C4094EDE47F}">
      <dsp:nvSpPr>
        <dsp:cNvPr id="0" name=""/>
        <dsp:cNvSpPr/>
      </dsp:nvSpPr>
      <dsp:spPr>
        <a:xfrm>
          <a:off x="4146351" y="2965598"/>
          <a:ext cx="1098351" cy="10983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.</a:t>
          </a:r>
          <a:endParaRPr lang="cs-CZ" sz="4500" kern="1200" dirty="0"/>
        </a:p>
      </dsp:txBody>
      <dsp:txXfrm>
        <a:off x="4307201" y="3126448"/>
        <a:ext cx="776651" cy="776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5A014-FC1F-43FE-886C-64A2983AE091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BF751-1200-40E3-A713-460398D953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33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znaménka mezi čísla.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397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pera doplň čísla za znaménka.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381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čísla za znaménka.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763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</a:t>
            </a:r>
            <a:r>
              <a:rPr lang="cs-CZ" baseline="0" dirty="0" smtClean="0"/>
              <a:t> nebo na klávesnici d</a:t>
            </a:r>
            <a:r>
              <a:rPr lang="cs-CZ" dirty="0" smtClean="0"/>
              <a:t>oplň</a:t>
            </a:r>
            <a:r>
              <a:rPr lang="cs-CZ" baseline="0" dirty="0" smtClean="0"/>
              <a:t> do kruhů čísla.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547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hvězdy s čísly do číselné řady.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055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 nebo na klávesnici doplň čísla.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420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 nebo na klávesnici doplň čísla.</a:t>
            </a:r>
            <a:r>
              <a:rPr lang="cs-CZ" baseline="0" dirty="0" smtClean="0"/>
              <a:t>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778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</a:t>
            </a:r>
            <a:r>
              <a:rPr lang="cs-CZ" baseline="0" dirty="0" smtClean="0"/>
              <a:t> čísla pomocí klávesnice nebo perem.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F751-1200-40E3-A713-460398D953F7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0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VY_32_INOVACE_05</a:t>
            </a:r>
            <a:r>
              <a:rPr lang="cs-CZ" sz="3600" dirty="0" smtClean="0"/>
              <a:t>_ Číselná řada a porovnávání čísel do 20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9276" y="2285583"/>
            <a:ext cx="4899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Matematika a její aplikace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8350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05142" y="1564516"/>
            <a:ext cx="5418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  <a:endParaRPr lang="cs-CZ" sz="2400" dirty="0" smtClean="0"/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číselné řady a</a:t>
            </a:r>
          </a:p>
          <a:p>
            <a:pPr algn="ctr"/>
            <a:r>
              <a:rPr lang="cs-CZ" sz="2400" dirty="0" smtClean="0"/>
              <a:t>porovnávání čísel do 20</a:t>
            </a:r>
          </a:p>
        </p:txBody>
      </p:sp>
    </p:spTree>
    <p:extLst>
      <p:ext uri="{BB962C8B-B14F-4D97-AF65-F5344CB8AC3E}">
        <p14:creationId xmlns:p14="http://schemas.microsoft.com/office/powerpoint/2010/main" val="470948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95536" y="260648"/>
                <a:ext cx="2184381" cy="62478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&gt;&lt;=</m:t>
                      </m:r>
                    </m:oMath>
                  </m:oMathPara>
                </a14:m>
                <a:endParaRPr lang="cs-CZ" sz="4000" b="0" i="1" dirty="0" smtClean="0">
                  <a:latin typeface="Cambria Math"/>
                </a:endParaRPr>
              </a:p>
              <a:p>
                <a:endParaRPr lang="cs-CZ" sz="4000" i="1" dirty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sz="4000" b="0" i="1" smtClean="0">
                        <a:latin typeface="Cambria Math"/>
                      </a:rPr>
                      <m:t>20</m:t>
                    </m:r>
                  </m:oMath>
                </a14:m>
                <a:r>
                  <a:rPr lang="cs-CZ" sz="4000" b="0" dirty="0" smtClean="0">
                    <a:ea typeface="Cambria Math"/>
                  </a:rPr>
                  <a:t>      8</a:t>
                </a:r>
              </a:p>
              <a:p>
                <a:r>
                  <a:rPr lang="cs-CZ" sz="4000" dirty="0" smtClean="0"/>
                  <a:t>19     17</a:t>
                </a:r>
              </a:p>
              <a:p>
                <a:r>
                  <a:rPr lang="cs-CZ" sz="4000" dirty="0" smtClean="0"/>
                  <a:t>16     13</a:t>
                </a:r>
              </a:p>
              <a:p>
                <a:r>
                  <a:rPr lang="cs-CZ" sz="4000" dirty="0" smtClean="0"/>
                  <a:t>11     15</a:t>
                </a:r>
              </a:p>
              <a:p>
                <a:r>
                  <a:rPr lang="cs-CZ" sz="4000" dirty="0" smtClean="0"/>
                  <a:t>12     14</a:t>
                </a:r>
              </a:p>
              <a:p>
                <a:r>
                  <a:rPr lang="cs-CZ" sz="4000" dirty="0" smtClean="0"/>
                  <a:t>12     13</a:t>
                </a:r>
              </a:p>
              <a:p>
                <a:r>
                  <a:rPr lang="cs-CZ" sz="4000" dirty="0" smtClean="0"/>
                  <a:t>12     18</a:t>
                </a:r>
              </a:p>
              <a:p>
                <a:r>
                  <a:rPr lang="cs-CZ" sz="4000" dirty="0" smtClean="0"/>
                  <a:t>12     12 </a:t>
                </a:r>
                <a:endParaRPr lang="cs-CZ" sz="4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2184381" cy="624786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0056" r="-7821" b="-3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437831" y="1685644"/>
            <a:ext cx="28690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16    14</a:t>
            </a:r>
          </a:p>
          <a:p>
            <a:r>
              <a:rPr lang="cs-CZ" sz="4000" dirty="0" smtClean="0"/>
              <a:t>16      1</a:t>
            </a:r>
          </a:p>
          <a:p>
            <a:pPr marL="742950" indent="-742950">
              <a:buAutoNum type="arabicPlain" startAt="6"/>
            </a:pPr>
            <a:r>
              <a:rPr lang="cs-CZ" sz="4000" dirty="0"/>
              <a:t> </a:t>
            </a:r>
            <a:r>
              <a:rPr lang="cs-CZ" sz="4000" dirty="0" smtClean="0"/>
              <a:t>    3</a:t>
            </a:r>
          </a:p>
          <a:p>
            <a:r>
              <a:rPr lang="cs-CZ" sz="4000" dirty="0" smtClean="0"/>
              <a:t>17    20</a:t>
            </a:r>
          </a:p>
          <a:p>
            <a:r>
              <a:rPr lang="cs-CZ" sz="4000" dirty="0" smtClean="0"/>
              <a:t>16    15</a:t>
            </a:r>
          </a:p>
          <a:p>
            <a:r>
              <a:rPr lang="cs-CZ" sz="4000" dirty="0" smtClean="0"/>
              <a:t>20    14</a:t>
            </a:r>
          </a:p>
          <a:p>
            <a:r>
              <a:rPr lang="cs-CZ" sz="4000" dirty="0" smtClean="0"/>
              <a:t>15    13</a:t>
            </a:r>
          </a:p>
          <a:p>
            <a:r>
              <a:rPr lang="cs-CZ" sz="4000" dirty="0" smtClean="0"/>
              <a:t>16    16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8033363" y="1196752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3" y="1196752"/>
                <a:ext cx="697627" cy="70788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8081453" y="3240550"/>
                <a:ext cx="82586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i="1" dirty="0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dirty="0" smtClean="0"/>
                  <a:t>  </a:t>
                </a:r>
                <a:endParaRPr lang="cs-CZ" sz="40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1453" y="3240550"/>
                <a:ext cx="825867" cy="70788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033364" y="1904638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1904638"/>
                <a:ext cx="697627" cy="70788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985273" y="4010570"/>
                <a:ext cx="92204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4000" b="0" i="1" dirty="0" smtClean="0">
                          <a:latin typeface="Cambria Math"/>
                          <a:ea typeface="Cambria Math"/>
                        </a:rPr>
                        <m:t>  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5273" y="4010570"/>
                <a:ext cx="922047" cy="70788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126498" y="5803217"/>
                <a:ext cx="1208985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sz="4000" dirty="0" smtClean="0"/>
                  <a:t>     </a:t>
                </a:r>
                <a:endParaRPr lang="cs-CZ" sz="4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6498" y="5803217"/>
                <a:ext cx="1208985" cy="70788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8033364" y="5060070"/>
                <a:ext cx="69602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5060070"/>
                <a:ext cx="696024" cy="70788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8033364" y="2580601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2580601"/>
                <a:ext cx="697627" cy="70788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203848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0"/>
                <a:ext cx="697627" cy="70788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779912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0"/>
                <a:ext cx="697627" cy="707886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437831" y="14846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831" y="14846"/>
                <a:ext cx="697627" cy="707886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015274" y="14846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274" y="14846"/>
                <a:ext cx="697627" cy="707886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606439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6439" y="0"/>
                <a:ext cx="697627" cy="707886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189955" y="15313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9955" y="15313"/>
                <a:ext cx="697627" cy="707886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609298" y="31584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9298" y="31584"/>
                <a:ext cx="697627" cy="707886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952578" y="33435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2578" y="33435"/>
                <a:ext cx="697627" cy="707886"/>
              </a:xfrm>
              <a:prstGeom prst="rect">
                <a:avLst/>
              </a:prstGeom>
              <a:blipFill rotWithShape="1">
                <a:blip r:embed="rId1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7254951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951" y="0"/>
                <a:ext cx="697627" cy="707886"/>
              </a:xfrm>
              <a:prstGeom prst="rect">
                <a:avLst/>
              </a:prstGeom>
              <a:blipFill rotWithShape="1">
                <a:blip r:embed="rId1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9154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0" y="0"/>
                <a:ext cx="9144000" cy="68634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11 </a:t>
                </a:r>
                <a14:m>
                  <m:oMath xmlns:m="http://schemas.openxmlformats.org/officeDocument/2006/math">
                    <m:r>
                      <a:rPr lang="cs-CZ" sz="4000" b="1" i="1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13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14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14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16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			</a:t>
                </a:r>
                <a:r>
                  <a:rPr lang="cs-CZ" sz="4000" b="1" dirty="0">
                    <a:ea typeface="Cambria Math"/>
                  </a:rPr>
                  <a:t> </a:t>
                </a:r>
                <a:r>
                  <a:rPr lang="cs-CZ" sz="4000" b="1" dirty="0" smtClean="0">
                    <a:ea typeface="Cambria Math"/>
                  </a:rPr>
                  <a:t>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 smtClean="0"/>
                  <a:t>13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 </m:t>
                    </m:r>
                  </m:oMath>
                </a14:m>
                <a:r>
                  <a:rPr lang="cs-CZ" sz="4000" dirty="0" smtClean="0">
                    <a:solidFill>
                      <a:prstClr val="black"/>
                    </a:solidFill>
                    <a:ea typeface="Cambria Math"/>
                  </a:rPr>
                  <a:t>					</a:t>
                </a:r>
                <a:endParaRPr lang="cs-CZ" sz="4000" dirty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19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 smtClean="0">
                  <a:ea typeface="Cambria Math"/>
                </a:endParaRPr>
              </a:p>
              <a:p>
                <a:r>
                  <a:rPr lang="cs-CZ" sz="4000" b="1" dirty="0" smtClean="0">
                    <a:ea typeface="Cambria Math"/>
                  </a:rPr>
                  <a:t>19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  <a:fld id="{22AC4EE2-5A8B-4F56-A3D7-2EA310EA897F}" type="mathplaceholder">
                      <a:rPr lang="cs-CZ" sz="4000" b="1" i="1" smtClean="0">
                        <a:latin typeface="Cambria Math"/>
                        <a:ea typeface="Cambria Math"/>
                      </a:rPr>
                      <a:t>.</a:t>
                    </a:fld>
                  </m:oMath>
                </a14:m>
                <a:endParaRPr lang="cs-CZ" sz="4000" dirty="0" smtClean="0"/>
              </a:p>
              <a:p>
                <a:r>
                  <a:rPr lang="cs-CZ" sz="4000" b="1" dirty="0" smtClean="0">
                    <a:ea typeface="Cambria Math"/>
                  </a:rPr>
                  <a:t>10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 smtClean="0"/>
              </a:p>
              <a:p>
                <a:r>
                  <a:rPr lang="cs-CZ" sz="4000" b="1" dirty="0" smtClean="0">
                    <a:ea typeface="Cambria Math"/>
                  </a:rPr>
                  <a:t>15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4000" cy="686341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333" t="-1599" b="-2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7228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52949" y="188641"/>
                <a:ext cx="6606480" cy="69865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800" b="1" dirty="0" smtClean="0">
                    <a:ea typeface="Cambria Math"/>
                  </a:rPr>
                  <a:t>16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 smtClean="0">
                    <a:ea typeface="Cambria Math"/>
                  </a:rPr>
                  <a:t>18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 smtClean="0">
                    <a:ea typeface="Cambria Math"/>
                  </a:rPr>
                  <a:t>12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 smtClean="0">
                    <a:ea typeface="Cambria Math"/>
                  </a:rPr>
                  <a:t>17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pPr lvl="0"/>
                <a:r>
                  <a:rPr lang="cs-CZ" sz="2800" b="1" dirty="0" smtClean="0">
                    <a:ea typeface="Cambria Math"/>
                  </a:rPr>
                  <a:t>15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 smtClean="0">
                    <a:ea typeface="Cambria Math"/>
                  </a:rPr>
                  <a:t>18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>
                    <a:ea typeface="Cambria Math"/>
                  </a:rPr>
                  <a:t>10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 smtClean="0">
                    <a:ea typeface="Cambria Math"/>
                  </a:rPr>
                  <a:t>17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49" y="188641"/>
                <a:ext cx="6606480" cy="698652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845" t="-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535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0492655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řadu čísel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596336" y="4653136"/>
            <a:ext cx="129614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7946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7cípá hvězda 2"/>
          <p:cNvSpPr/>
          <p:nvPr/>
        </p:nvSpPr>
        <p:spPr>
          <a:xfrm>
            <a:off x="624502" y="2140368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3740791" y="3255997"/>
            <a:ext cx="1108670" cy="788552"/>
          </a:xfrm>
          <a:prstGeom prst="star7">
            <a:avLst>
              <a:gd name="adj" fmla="val 50000"/>
              <a:gd name="hf" fmla="val 102572"/>
              <a:gd name="vf" fmla="val 10521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386185" y="3225165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dirty="0">
                <a:solidFill>
                  <a:schemeClr val="tx1"/>
                </a:solidFill>
              </a:rPr>
              <a:t>1</a:t>
            </a:r>
            <a:endParaRPr lang="cs-CZ" dirty="0"/>
          </a:p>
        </p:txBody>
      </p:sp>
      <p:sp>
        <p:nvSpPr>
          <p:cNvPr id="6" name="7cípá hvězda 5"/>
          <p:cNvSpPr/>
          <p:nvPr/>
        </p:nvSpPr>
        <p:spPr>
          <a:xfrm>
            <a:off x="7452320" y="3645024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7cípá hvězda 6"/>
          <p:cNvSpPr/>
          <p:nvPr/>
        </p:nvSpPr>
        <p:spPr>
          <a:xfrm>
            <a:off x="2163143" y="4044549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624503" y="5373216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7cípá hvězda 8"/>
          <p:cNvSpPr/>
          <p:nvPr/>
        </p:nvSpPr>
        <p:spPr>
          <a:xfrm>
            <a:off x="5220072" y="4800430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2339752" y="191683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dirty="0" smtClean="0">
                <a:solidFill>
                  <a:schemeClr val="tx1"/>
                </a:solidFill>
              </a:rPr>
              <a:t>6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1" name="7cípá hvězda 10"/>
          <p:cNvSpPr/>
          <p:nvPr/>
        </p:nvSpPr>
        <p:spPr>
          <a:xfrm>
            <a:off x="7848364" y="4869160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5220072" y="247119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7536278" y="2061025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Slož číselnou řadu</a:t>
            </a:r>
            <a:endParaRPr lang="cs-CZ" dirty="0"/>
          </a:p>
        </p:txBody>
      </p:sp>
      <p:sp>
        <p:nvSpPr>
          <p:cNvPr id="2" name="7cípá hvězda 1"/>
          <p:cNvSpPr/>
          <p:nvPr/>
        </p:nvSpPr>
        <p:spPr>
          <a:xfrm>
            <a:off x="2003383" y="2831232"/>
            <a:ext cx="911791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12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5796136" y="3650273"/>
            <a:ext cx="846094" cy="714831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13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6" name="7cípá hvězda 15"/>
          <p:cNvSpPr/>
          <p:nvPr/>
        </p:nvSpPr>
        <p:spPr>
          <a:xfrm>
            <a:off x="3740791" y="2193629"/>
            <a:ext cx="967034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15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7" name="7cípá hvězda 16"/>
          <p:cNvSpPr/>
          <p:nvPr/>
        </p:nvSpPr>
        <p:spPr>
          <a:xfrm>
            <a:off x="2502644" y="5224287"/>
            <a:ext cx="905174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18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6479785" y="4705154"/>
            <a:ext cx="900100" cy="86409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14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9" name="7cípá hvězda 18"/>
          <p:cNvSpPr/>
          <p:nvPr/>
        </p:nvSpPr>
        <p:spPr>
          <a:xfrm>
            <a:off x="6588224" y="1700808"/>
            <a:ext cx="864096" cy="77038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11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0" name="7cípá hvězda 19"/>
          <p:cNvSpPr/>
          <p:nvPr/>
        </p:nvSpPr>
        <p:spPr>
          <a:xfrm>
            <a:off x="539551" y="4365104"/>
            <a:ext cx="877039" cy="79208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16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1" name="7cípá hvězda 20"/>
          <p:cNvSpPr/>
          <p:nvPr/>
        </p:nvSpPr>
        <p:spPr>
          <a:xfrm>
            <a:off x="6534218" y="2791087"/>
            <a:ext cx="972108" cy="80037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19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2" name="7cípá hvězda 21"/>
          <p:cNvSpPr/>
          <p:nvPr/>
        </p:nvSpPr>
        <p:spPr>
          <a:xfrm>
            <a:off x="8244408" y="2471192"/>
            <a:ext cx="899592" cy="8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17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3" name="7cípá hvězda 22"/>
          <p:cNvSpPr/>
          <p:nvPr/>
        </p:nvSpPr>
        <p:spPr>
          <a:xfrm>
            <a:off x="3815916" y="4365104"/>
            <a:ext cx="900100" cy="1008112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20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460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číselnou řadu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3885434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7421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00978778"/>
              </p:ext>
            </p:extLst>
          </p:nvPr>
        </p:nvGraphicFramePr>
        <p:xfrm>
          <a:off x="1691680" y="1340768"/>
          <a:ext cx="5424264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4050250"/>
              </p:ext>
            </p:extLst>
          </p:nvPr>
        </p:nvGraphicFramePr>
        <p:xfrm>
          <a:off x="1691680" y="4005064"/>
          <a:ext cx="5424264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Doplň číselnou řadu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5828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Doplň číslo před a za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9073623"/>
              </p:ext>
            </p:extLst>
          </p:nvPr>
        </p:nvGraphicFramePr>
        <p:xfrm>
          <a:off x="304800" y="1554163"/>
          <a:ext cx="8686800" cy="442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3608"/>
                <a:gridCol w="1451992"/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18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14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12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17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19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13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11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15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16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12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14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19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15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smtClean="0"/>
                        <a:t>10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264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0911068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</TotalTime>
  <Words>281</Words>
  <Application>Microsoft Office PowerPoint</Application>
  <PresentationFormat>Předvádění na obrazovce (4:3)</PresentationFormat>
  <Paragraphs>161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Doplň řadu čísel</vt:lpstr>
      <vt:lpstr>Slož číselnou řadu</vt:lpstr>
      <vt:lpstr>Doplň číselnou řadu</vt:lpstr>
      <vt:lpstr>Doplň číselnou řadu</vt:lpstr>
      <vt:lpstr>Doplň číslo před a za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20</cp:revision>
  <dcterms:modified xsi:type="dcterms:W3CDTF">2013-03-27T09:21:30Z</dcterms:modified>
</cp:coreProperties>
</file>