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8AC612-11B2-4707-91A0-1BBBA1CA10E2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</dgm:pt>
    <dgm:pt modelId="{B0C3EBE2-0D18-4D2B-9AA5-6865E74F85BA}">
      <dgm:prSet phldrT="[Text]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F4509C20-48BA-43EC-AE03-128E7D7F2534}" type="parTrans" cxnId="{ACFA82FA-7399-4E65-9D12-A233EC2E0BFB}">
      <dgm:prSet/>
      <dgm:spPr/>
      <dgm:t>
        <a:bodyPr/>
        <a:lstStyle/>
        <a:p>
          <a:endParaRPr lang="cs-CZ"/>
        </a:p>
      </dgm:t>
    </dgm:pt>
    <dgm:pt modelId="{107CB68B-3DC7-4249-8588-CFC6B0DE797E}" type="sibTrans" cxnId="{ACFA82FA-7399-4E65-9D12-A233EC2E0BFB}">
      <dgm:prSet/>
      <dgm:spPr/>
      <dgm:t>
        <a:bodyPr/>
        <a:lstStyle/>
        <a:p>
          <a:endParaRPr lang="cs-CZ"/>
        </a:p>
      </dgm:t>
    </dgm:pt>
    <dgm:pt modelId="{FE915B81-62FE-496A-83FC-2E37DF8D6B59}">
      <dgm:prSet phldrT="[Text]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E299E862-CC81-4748-83E5-1C81143BF56B}" type="parTrans" cxnId="{2460E3AF-8AD0-4C8D-94D8-4B9C21D27400}">
      <dgm:prSet/>
      <dgm:spPr/>
      <dgm:t>
        <a:bodyPr/>
        <a:lstStyle/>
        <a:p>
          <a:endParaRPr lang="cs-CZ"/>
        </a:p>
      </dgm:t>
    </dgm:pt>
    <dgm:pt modelId="{CE412601-5724-4C99-9D83-85AA41A9ED67}" type="sibTrans" cxnId="{2460E3AF-8AD0-4C8D-94D8-4B9C21D27400}">
      <dgm:prSet/>
      <dgm:spPr/>
      <dgm:t>
        <a:bodyPr/>
        <a:lstStyle/>
        <a:p>
          <a:endParaRPr lang="cs-CZ"/>
        </a:p>
      </dgm:t>
    </dgm:pt>
    <dgm:pt modelId="{2709F105-3AF9-429D-88D6-B88F51F3FC3C}">
      <dgm:prSet phldrT="[Text]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.</a:t>
          </a:r>
          <a:endParaRPr lang="cs-CZ" dirty="0"/>
        </a:p>
      </dgm:t>
    </dgm:pt>
    <dgm:pt modelId="{906DBCA3-D928-498E-A011-21F19C764515}" type="parTrans" cxnId="{C45D4985-9876-407F-8FE6-CBF907D1193B}">
      <dgm:prSet/>
      <dgm:spPr/>
      <dgm:t>
        <a:bodyPr/>
        <a:lstStyle/>
        <a:p>
          <a:endParaRPr lang="cs-CZ"/>
        </a:p>
      </dgm:t>
    </dgm:pt>
    <dgm:pt modelId="{1F4CF415-093C-4C18-9A61-060077F73465}" type="sibTrans" cxnId="{C45D4985-9876-407F-8FE6-CBF907D1193B}">
      <dgm:prSet/>
      <dgm:spPr/>
      <dgm:t>
        <a:bodyPr/>
        <a:lstStyle/>
        <a:p>
          <a:endParaRPr lang="cs-CZ"/>
        </a:p>
      </dgm:t>
    </dgm:pt>
    <dgm:pt modelId="{1B00FAD8-CD87-47A9-8A64-AAEACD4E5613}" type="pres">
      <dgm:prSet presAssocID="{EF8AC612-11B2-4707-91A0-1BBBA1CA10E2}" presName="linearFlow" presStyleCnt="0">
        <dgm:presLayoutVars>
          <dgm:dir/>
          <dgm:resizeHandles val="exact"/>
        </dgm:presLayoutVars>
      </dgm:prSet>
      <dgm:spPr/>
    </dgm:pt>
    <dgm:pt modelId="{97E91607-289C-4BAA-A10F-C357228FDC6A}" type="pres">
      <dgm:prSet presAssocID="{B0C3EBE2-0D18-4D2B-9AA5-6865E74F85BA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B0773E-1C3F-4D47-AF83-EAECE8B22970}" type="pres">
      <dgm:prSet presAssocID="{107CB68B-3DC7-4249-8588-CFC6B0DE797E}" presName="spacerL" presStyleCnt="0"/>
      <dgm:spPr/>
    </dgm:pt>
    <dgm:pt modelId="{87BCAC0A-5B17-4122-BE27-ECB32E620FD7}" type="pres">
      <dgm:prSet presAssocID="{107CB68B-3DC7-4249-8588-CFC6B0DE797E}" presName="sibTrans" presStyleLbl="sibTrans2D1" presStyleIdx="0" presStyleCnt="2"/>
      <dgm:spPr/>
      <dgm:t>
        <a:bodyPr/>
        <a:lstStyle/>
        <a:p>
          <a:endParaRPr lang="cs-CZ"/>
        </a:p>
      </dgm:t>
    </dgm:pt>
    <dgm:pt modelId="{2F496032-400D-41CB-B9C9-2A9109D082E9}" type="pres">
      <dgm:prSet presAssocID="{107CB68B-3DC7-4249-8588-CFC6B0DE797E}" presName="spacerR" presStyleCnt="0"/>
      <dgm:spPr/>
    </dgm:pt>
    <dgm:pt modelId="{38377A36-6166-4A5B-AB37-C798918CDFAB}" type="pres">
      <dgm:prSet presAssocID="{FE915B81-62FE-496A-83FC-2E37DF8D6B59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543256-9124-4F41-85BE-913D5388827C}" type="pres">
      <dgm:prSet presAssocID="{CE412601-5724-4C99-9D83-85AA41A9ED67}" presName="spacerL" presStyleCnt="0"/>
      <dgm:spPr/>
    </dgm:pt>
    <dgm:pt modelId="{A1B07AB3-3DFA-4014-8646-98AF3156DE97}" type="pres">
      <dgm:prSet presAssocID="{CE412601-5724-4C99-9D83-85AA41A9ED67}" presName="sibTrans" presStyleLbl="sibTrans2D1" presStyleIdx="1" presStyleCnt="2"/>
      <dgm:spPr/>
      <dgm:t>
        <a:bodyPr/>
        <a:lstStyle/>
        <a:p>
          <a:endParaRPr lang="cs-CZ"/>
        </a:p>
      </dgm:t>
    </dgm:pt>
    <dgm:pt modelId="{5BF2DC3C-55A6-4AEA-BA74-4E8B533DBCE7}" type="pres">
      <dgm:prSet presAssocID="{CE412601-5724-4C99-9D83-85AA41A9ED67}" presName="spacerR" presStyleCnt="0"/>
      <dgm:spPr/>
    </dgm:pt>
    <dgm:pt modelId="{FCE7B1E2-D877-4152-AF9E-E89D162F6F88}" type="pres">
      <dgm:prSet presAssocID="{2709F105-3AF9-429D-88D6-B88F51F3FC3C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CFA82FA-7399-4E65-9D12-A233EC2E0BFB}" srcId="{EF8AC612-11B2-4707-91A0-1BBBA1CA10E2}" destId="{B0C3EBE2-0D18-4D2B-9AA5-6865E74F85BA}" srcOrd="0" destOrd="0" parTransId="{F4509C20-48BA-43EC-AE03-128E7D7F2534}" sibTransId="{107CB68B-3DC7-4249-8588-CFC6B0DE797E}"/>
    <dgm:cxn modelId="{DAC930B7-E01E-47D0-9E06-B7DAF0E28112}" type="presOf" srcId="{EF8AC612-11B2-4707-91A0-1BBBA1CA10E2}" destId="{1B00FAD8-CD87-47A9-8A64-AAEACD4E5613}" srcOrd="0" destOrd="0" presId="urn:microsoft.com/office/officeart/2005/8/layout/equation1"/>
    <dgm:cxn modelId="{41FDFF70-39CB-42F5-9ED8-F32B26FF934B}" type="presOf" srcId="{107CB68B-3DC7-4249-8588-CFC6B0DE797E}" destId="{87BCAC0A-5B17-4122-BE27-ECB32E620FD7}" srcOrd="0" destOrd="0" presId="urn:microsoft.com/office/officeart/2005/8/layout/equation1"/>
    <dgm:cxn modelId="{90C83D0B-DCBE-4966-BBE9-2D7C5BB95D99}" type="presOf" srcId="{CE412601-5724-4C99-9D83-85AA41A9ED67}" destId="{A1B07AB3-3DFA-4014-8646-98AF3156DE97}" srcOrd="0" destOrd="0" presId="urn:microsoft.com/office/officeart/2005/8/layout/equation1"/>
    <dgm:cxn modelId="{0E57651B-EAA6-49CB-AC45-0CC7938418CF}" type="presOf" srcId="{B0C3EBE2-0D18-4D2B-9AA5-6865E74F85BA}" destId="{97E91607-289C-4BAA-A10F-C357228FDC6A}" srcOrd="0" destOrd="0" presId="urn:microsoft.com/office/officeart/2005/8/layout/equation1"/>
    <dgm:cxn modelId="{1551267B-EBF6-4CFF-8D6E-FF5BF2A9CB53}" type="presOf" srcId="{2709F105-3AF9-429D-88D6-B88F51F3FC3C}" destId="{FCE7B1E2-D877-4152-AF9E-E89D162F6F88}" srcOrd="0" destOrd="0" presId="urn:microsoft.com/office/officeart/2005/8/layout/equation1"/>
    <dgm:cxn modelId="{2460E3AF-8AD0-4C8D-94D8-4B9C21D27400}" srcId="{EF8AC612-11B2-4707-91A0-1BBBA1CA10E2}" destId="{FE915B81-62FE-496A-83FC-2E37DF8D6B59}" srcOrd="1" destOrd="0" parTransId="{E299E862-CC81-4748-83E5-1C81143BF56B}" sibTransId="{CE412601-5724-4C99-9D83-85AA41A9ED67}"/>
    <dgm:cxn modelId="{ABB27EA8-A50A-431C-9E12-760D14072CA2}" type="presOf" srcId="{FE915B81-62FE-496A-83FC-2E37DF8D6B59}" destId="{38377A36-6166-4A5B-AB37-C798918CDFAB}" srcOrd="0" destOrd="0" presId="urn:microsoft.com/office/officeart/2005/8/layout/equation1"/>
    <dgm:cxn modelId="{C45D4985-9876-407F-8FE6-CBF907D1193B}" srcId="{EF8AC612-11B2-4707-91A0-1BBBA1CA10E2}" destId="{2709F105-3AF9-429D-88D6-B88F51F3FC3C}" srcOrd="2" destOrd="0" parTransId="{906DBCA3-D928-498E-A011-21F19C764515}" sibTransId="{1F4CF415-093C-4C18-9A61-060077F73465}"/>
    <dgm:cxn modelId="{DDABF1A0-BB84-45A7-9DD7-497DEA87A5C2}" type="presParOf" srcId="{1B00FAD8-CD87-47A9-8A64-AAEACD4E5613}" destId="{97E91607-289C-4BAA-A10F-C357228FDC6A}" srcOrd="0" destOrd="0" presId="urn:microsoft.com/office/officeart/2005/8/layout/equation1"/>
    <dgm:cxn modelId="{A780B307-29F5-442E-9AFD-0FC238C0339C}" type="presParOf" srcId="{1B00FAD8-CD87-47A9-8A64-AAEACD4E5613}" destId="{70B0773E-1C3F-4D47-AF83-EAECE8B22970}" srcOrd="1" destOrd="0" presId="urn:microsoft.com/office/officeart/2005/8/layout/equation1"/>
    <dgm:cxn modelId="{5A1181BF-3A6C-4488-8443-608D28623D05}" type="presParOf" srcId="{1B00FAD8-CD87-47A9-8A64-AAEACD4E5613}" destId="{87BCAC0A-5B17-4122-BE27-ECB32E620FD7}" srcOrd="2" destOrd="0" presId="urn:microsoft.com/office/officeart/2005/8/layout/equation1"/>
    <dgm:cxn modelId="{65AD8A26-EC34-40C5-8865-FD01B0D41807}" type="presParOf" srcId="{1B00FAD8-CD87-47A9-8A64-AAEACD4E5613}" destId="{2F496032-400D-41CB-B9C9-2A9109D082E9}" srcOrd="3" destOrd="0" presId="urn:microsoft.com/office/officeart/2005/8/layout/equation1"/>
    <dgm:cxn modelId="{AA8B6F15-DBA3-4D78-ADAA-598B8812A6EC}" type="presParOf" srcId="{1B00FAD8-CD87-47A9-8A64-AAEACD4E5613}" destId="{38377A36-6166-4A5B-AB37-C798918CDFAB}" srcOrd="4" destOrd="0" presId="urn:microsoft.com/office/officeart/2005/8/layout/equation1"/>
    <dgm:cxn modelId="{E1EBEF60-14CC-4897-A14B-CA26B38604BF}" type="presParOf" srcId="{1B00FAD8-CD87-47A9-8A64-AAEACD4E5613}" destId="{BC543256-9124-4F41-85BE-913D5388827C}" srcOrd="5" destOrd="0" presId="urn:microsoft.com/office/officeart/2005/8/layout/equation1"/>
    <dgm:cxn modelId="{A7F9CB96-9D42-4EB4-AB21-84EB1D82B7E5}" type="presParOf" srcId="{1B00FAD8-CD87-47A9-8A64-AAEACD4E5613}" destId="{A1B07AB3-3DFA-4014-8646-98AF3156DE97}" srcOrd="6" destOrd="0" presId="urn:microsoft.com/office/officeart/2005/8/layout/equation1"/>
    <dgm:cxn modelId="{6F9A6C58-C36B-49A2-8BC4-8AB50E020438}" type="presParOf" srcId="{1B00FAD8-CD87-47A9-8A64-AAEACD4E5613}" destId="{5BF2DC3C-55A6-4AEA-BA74-4E8B533DBCE7}" srcOrd="7" destOrd="0" presId="urn:microsoft.com/office/officeart/2005/8/layout/equation1"/>
    <dgm:cxn modelId="{27A9E61A-57AE-43A4-AB40-18C5312F14E6}" type="presParOf" srcId="{1B00FAD8-CD87-47A9-8A64-AAEACD4E5613}" destId="{FCE7B1E2-D877-4152-AF9E-E89D162F6F88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8749246-E6A1-4EA0-95F3-55B04907C7E9}" type="doc">
      <dgm:prSet loTypeId="urn:microsoft.com/office/officeart/2005/8/layout/equation2" loCatId="process" qsTypeId="urn:microsoft.com/office/officeart/2005/8/quickstyle/simple1" qsCatId="simple" csTypeId="urn:microsoft.com/office/officeart/2005/8/colors/accent1_2" csCatId="accent1" phldr="1"/>
      <dgm:spPr/>
    </dgm:pt>
    <dgm:pt modelId="{6F4E0FB8-3860-4CDC-B596-64167CCD452D}">
      <dgm:prSet phldrT="[Text]">
        <dgm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14 </a:t>
          </a:r>
          <a:endParaRPr lang="cs-CZ" dirty="0"/>
        </a:p>
      </dgm:t>
    </dgm:pt>
    <dgm:pt modelId="{ED21B2FD-8B68-4DEB-994F-DA83649781FF}" type="parTrans" cxnId="{39C068A2-284F-4695-A39B-C845DA8ECA3A}">
      <dgm:prSet/>
      <dgm:spPr/>
    </dgm:pt>
    <dgm:pt modelId="{3618DF16-49EF-4CAD-81F1-E4CADD6AF20A}" type="sibTrans" cxnId="{39C068A2-284F-4695-A39B-C845DA8ECA3A}">
      <dgm:prSet/>
      <dgm:spPr/>
      <dgm:t>
        <a:bodyPr/>
        <a:lstStyle/>
        <a:p>
          <a:endParaRPr lang="cs-CZ"/>
        </a:p>
      </dgm:t>
    </dgm:pt>
    <dgm:pt modelId="{E2210E55-0C6C-4007-9295-9BEC72845383}">
      <dgm:prSet phldrT="[Text]">
        <dgm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9F96B6A8-245F-472E-B8A4-7BA0F1C22100}" type="parTrans" cxnId="{5375FF60-59D2-4E71-9792-E6941CD94AFA}">
      <dgm:prSet/>
      <dgm:spPr/>
    </dgm:pt>
    <dgm:pt modelId="{3887EB5D-FD77-4C26-AC8C-5E444A9AB6D4}" type="sibTrans" cxnId="{5375FF60-59D2-4E71-9792-E6941CD94AFA}">
      <dgm:prSet/>
      <dgm:spPr/>
      <dgm:t>
        <a:bodyPr/>
        <a:lstStyle/>
        <a:p>
          <a:endParaRPr lang="cs-CZ"/>
        </a:p>
      </dgm:t>
    </dgm:pt>
    <dgm:pt modelId="{A2ED0584-336E-45EF-B798-CAE932638F3F}">
      <dgm:prSet phldrT="[Text]">
        <dgm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.</a:t>
          </a:r>
          <a:endParaRPr lang="cs-CZ" dirty="0"/>
        </a:p>
      </dgm:t>
    </dgm:pt>
    <dgm:pt modelId="{E294C468-D663-4CA4-82E0-D7D789CAFB2F}" type="parTrans" cxnId="{BC2A8949-13C1-4DCB-B76C-87F59454A6FD}">
      <dgm:prSet/>
      <dgm:spPr/>
    </dgm:pt>
    <dgm:pt modelId="{12C2D9D4-37C0-46CE-BBDC-671C72F006EF}" type="sibTrans" cxnId="{BC2A8949-13C1-4DCB-B76C-87F59454A6FD}">
      <dgm:prSet/>
      <dgm:spPr/>
    </dgm:pt>
    <dgm:pt modelId="{1344BA5D-F953-4F42-9506-8B5C229C2C23}" type="pres">
      <dgm:prSet presAssocID="{78749246-E6A1-4EA0-95F3-55B04907C7E9}" presName="Name0" presStyleCnt="0">
        <dgm:presLayoutVars>
          <dgm:dir/>
          <dgm:resizeHandles val="exact"/>
        </dgm:presLayoutVars>
      </dgm:prSet>
      <dgm:spPr/>
    </dgm:pt>
    <dgm:pt modelId="{123E20D6-DBFD-404A-838E-E9C442B9FA2D}" type="pres">
      <dgm:prSet presAssocID="{78749246-E6A1-4EA0-95F3-55B04907C7E9}" presName="vNodes" presStyleCnt="0"/>
      <dgm:spPr/>
    </dgm:pt>
    <dgm:pt modelId="{0E3F15D4-F3B7-42A6-A931-5E3250543FE1}" type="pres">
      <dgm:prSet presAssocID="{6F4E0FB8-3860-4CDC-B596-64167CCD452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ADB16-311B-4A22-AAA0-FF9E27CF6AC4}" type="pres">
      <dgm:prSet presAssocID="{3618DF16-49EF-4CAD-81F1-E4CADD6AF20A}" presName="spacerT" presStyleCnt="0"/>
      <dgm:spPr/>
    </dgm:pt>
    <dgm:pt modelId="{FBF4D6E7-5703-4F7A-9889-EAA9869386AC}" type="pres">
      <dgm:prSet presAssocID="{3618DF16-49EF-4CAD-81F1-E4CADD6AF20A}" presName="sibTrans" presStyleLbl="sibTrans2D1" presStyleIdx="0" presStyleCnt="2"/>
      <dgm:spPr/>
      <dgm:t>
        <a:bodyPr/>
        <a:lstStyle/>
        <a:p>
          <a:endParaRPr lang="cs-CZ"/>
        </a:p>
      </dgm:t>
    </dgm:pt>
    <dgm:pt modelId="{C88B207B-7629-4704-A73E-933DBE0118A1}" type="pres">
      <dgm:prSet presAssocID="{3618DF16-49EF-4CAD-81F1-E4CADD6AF20A}" presName="spacerB" presStyleCnt="0"/>
      <dgm:spPr/>
    </dgm:pt>
    <dgm:pt modelId="{665ED79B-2CCB-41BE-8369-E9D689F983EE}" type="pres">
      <dgm:prSet presAssocID="{E2210E55-0C6C-4007-9295-9BEC72845383}" presName="node" presStyleLbl="node1" presStyleIdx="1" presStyleCnt="3" custLinFactNeighborX="4945" custLinFactNeighborY="219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C4F880-C108-4C35-8810-316769DE34DF}" type="pres">
      <dgm:prSet presAssocID="{78749246-E6A1-4EA0-95F3-55B04907C7E9}" presName="sibTransLast" presStyleLbl="sibTrans2D1" presStyleIdx="1" presStyleCnt="2"/>
      <dgm:spPr/>
      <dgm:t>
        <a:bodyPr/>
        <a:lstStyle/>
        <a:p>
          <a:endParaRPr lang="cs-CZ"/>
        </a:p>
      </dgm:t>
    </dgm:pt>
    <dgm:pt modelId="{BC2194C2-9ACB-4C1A-8FCC-9BE198EF396B}" type="pres">
      <dgm:prSet presAssocID="{78749246-E6A1-4EA0-95F3-55B04907C7E9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7CA95809-6974-4B4B-8F7B-72D2A0B12839}" type="pres">
      <dgm:prSet presAssocID="{78749246-E6A1-4EA0-95F3-55B04907C7E9}" presName="lastNode" presStyleLbl="node1" presStyleIdx="2" presStyleCnt="3" custLinFactNeighborX="916" custLinFactNeighborY="380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21E4FD-92E6-48CA-8A75-EEECAC91E7C2}" type="presOf" srcId="{3887EB5D-FD77-4C26-AC8C-5E444A9AB6D4}" destId="{BC2194C2-9ACB-4C1A-8FCC-9BE198EF396B}" srcOrd="1" destOrd="0" presId="urn:microsoft.com/office/officeart/2005/8/layout/equation2"/>
    <dgm:cxn modelId="{39C068A2-284F-4695-A39B-C845DA8ECA3A}" srcId="{78749246-E6A1-4EA0-95F3-55B04907C7E9}" destId="{6F4E0FB8-3860-4CDC-B596-64167CCD452D}" srcOrd="0" destOrd="0" parTransId="{ED21B2FD-8B68-4DEB-994F-DA83649781FF}" sibTransId="{3618DF16-49EF-4CAD-81F1-E4CADD6AF20A}"/>
    <dgm:cxn modelId="{51D93672-540F-4814-B583-6C29919D0873}" type="presOf" srcId="{78749246-E6A1-4EA0-95F3-55B04907C7E9}" destId="{1344BA5D-F953-4F42-9506-8B5C229C2C23}" srcOrd="0" destOrd="0" presId="urn:microsoft.com/office/officeart/2005/8/layout/equation2"/>
    <dgm:cxn modelId="{BC2A8949-13C1-4DCB-B76C-87F59454A6FD}" srcId="{78749246-E6A1-4EA0-95F3-55B04907C7E9}" destId="{A2ED0584-336E-45EF-B798-CAE932638F3F}" srcOrd="2" destOrd="0" parTransId="{E294C468-D663-4CA4-82E0-D7D789CAFB2F}" sibTransId="{12C2D9D4-37C0-46CE-BBDC-671C72F006EF}"/>
    <dgm:cxn modelId="{8439E7F2-2C00-4F10-A3F7-8B414A81A54D}" type="presOf" srcId="{3618DF16-49EF-4CAD-81F1-E4CADD6AF20A}" destId="{FBF4D6E7-5703-4F7A-9889-EAA9869386AC}" srcOrd="0" destOrd="0" presId="urn:microsoft.com/office/officeart/2005/8/layout/equation2"/>
    <dgm:cxn modelId="{7D18A81A-18D4-422E-A628-CA4E8026FD35}" type="presOf" srcId="{E2210E55-0C6C-4007-9295-9BEC72845383}" destId="{665ED79B-2CCB-41BE-8369-E9D689F983EE}" srcOrd="0" destOrd="0" presId="urn:microsoft.com/office/officeart/2005/8/layout/equation2"/>
    <dgm:cxn modelId="{E1F7D295-3E36-4FAB-B580-689480EFBF9D}" type="presOf" srcId="{6F4E0FB8-3860-4CDC-B596-64167CCD452D}" destId="{0E3F15D4-F3B7-42A6-A931-5E3250543FE1}" srcOrd="0" destOrd="0" presId="urn:microsoft.com/office/officeart/2005/8/layout/equation2"/>
    <dgm:cxn modelId="{5375FF60-59D2-4E71-9792-E6941CD94AFA}" srcId="{78749246-E6A1-4EA0-95F3-55B04907C7E9}" destId="{E2210E55-0C6C-4007-9295-9BEC72845383}" srcOrd="1" destOrd="0" parTransId="{9F96B6A8-245F-472E-B8A4-7BA0F1C22100}" sibTransId="{3887EB5D-FD77-4C26-AC8C-5E444A9AB6D4}"/>
    <dgm:cxn modelId="{55D1BD01-D6B4-4FB9-812A-5E0C6949F954}" type="presOf" srcId="{A2ED0584-336E-45EF-B798-CAE932638F3F}" destId="{7CA95809-6974-4B4B-8F7B-72D2A0B12839}" srcOrd="0" destOrd="0" presId="urn:microsoft.com/office/officeart/2005/8/layout/equation2"/>
    <dgm:cxn modelId="{0795BC84-73EB-4951-9B6C-DEF9D156C3B5}" type="presOf" srcId="{3887EB5D-FD77-4C26-AC8C-5E444A9AB6D4}" destId="{C2C4F880-C108-4C35-8810-316769DE34DF}" srcOrd="0" destOrd="0" presId="urn:microsoft.com/office/officeart/2005/8/layout/equation2"/>
    <dgm:cxn modelId="{C667CEDD-ED42-4BBE-B9FA-8B372689B95E}" type="presParOf" srcId="{1344BA5D-F953-4F42-9506-8B5C229C2C23}" destId="{123E20D6-DBFD-404A-838E-E9C442B9FA2D}" srcOrd="0" destOrd="0" presId="urn:microsoft.com/office/officeart/2005/8/layout/equation2"/>
    <dgm:cxn modelId="{70FD2B3C-9F2B-4074-98BC-A09174614BD8}" type="presParOf" srcId="{123E20D6-DBFD-404A-838E-E9C442B9FA2D}" destId="{0E3F15D4-F3B7-42A6-A931-5E3250543FE1}" srcOrd="0" destOrd="0" presId="urn:microsoft.com/office/officeart/2005/8/layout/equation2"/>
    <dgm:cxn modelId="{314BDEA1-BEDD-49D6-A27B-3659EA3DBE8A}" type="presParOf" srcId="{123E20D6-DBFD-404A-838E-E9C442B9FA2D}" destId="{DBAADB16-311B-4A22-AAA0-FF9E27CF6AC4}" srcOrd="1" destOrd="0" presId="urn:microsoft.com/office/officeart/2005/8/layout/equation2"/>
    <dgm:cxn modelId="{9705C5D6-66D3-43C5-86A1-37F7FE23E595}" type="presParOf" srcId="{123E20D6-DBFD-404A-838E-E9C442B9FA2D}" destId="{FBF4D6E7-5703-4F7A-9889-EAA9869386AC}" srcOrd="2" destOrd="0" presId="urn:microsoft.com/office/officeart/2005/8/layout/equation2"/>
    <dgm:cxn modelId="{466FC915-F7BB-4709-89F3-7E3A16730B81}" type="presParOf" srcId="{123E20D6-DBFD-404A-838E-E9C442B9FA2D}" destId="{C88B207B-7629-4704-A73E-933DBE0118A1}" srcOrd="3" destOrd="0" presId="urn:microsoft.com/office/officeart/2005/8/layout/equation2"/>
    <dgm:cxn modelId="{725DBE5B-6900-4F85-9B2E-45E378797F45}" type="presParOf" srcId="{123E20D6-DBFD-404A-838E-E9C442B9FA2D}" destId="{665ED79B-2CCB-41BE-8369-E9D689F983EE}" srcOrd="4" destOrd="0" presId="urn:microsoft.com/office/officeart/2005/8/layout/equation2"/>
    <dgm:cxn modelId="{0943C785-9E0C-414F-94BF-DCA933AC181E}" type="presParOf" srcId="{1344BA5D-F953-4F42-9506-8B5C229C2C23}" destId="{C2C4F880-C108-4C35-8810-316769DE34DF}" srcOrd="1" destOrd="0" presId="urn:microsoft.com/office/officeart/2005/8/layout/equation2"/>
    <dgm:cxn modelId="{F706ADBC-2013-4975-8F7C-0F81EB72061B}" type="presParOf" srcId="{C2C4F880-C108-4C35-8810-316769DE34DF}" destId="{BC2194C2-9ACB-4C1A-8FCC-9BE198EF396B}" srcOrd="0" destOrd="0" presId="urn:microsoft.com/office/officeart/2005/8/layout/equation2"/>
    <dgm:cxn modelId="{D0F46CE4-C10D-44B9-ACCE-B584ED5123D5}" type="presParOf" srcId="{1344BA5D-F953-4F42-9506-8B5C229C2C23}" destId="{7CA95809-6974-4B4B-8F7B-72D2A0B12839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A0B9DCB-9589-4635-BF56-91AF70F21A8E}" type="doc">
      <dgm:prSet loTypeId="urn:microsoft.com/office/officeart/2005/8/layout/radial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610F91-606E-4628-B437-C9B36DE08758}">
      <dgm:prSet phldrT="[Text]">
        <dgm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9</a:t>
          </a:r>
          <a:endParaRPr lang="cs-CZ" dirty="0"/>
        </a:p>
      </dgm:t>
    </dgm:pt>
    <dgm:pt modelId="{9B458783-E491-4B84-94D0-277EE5C2BECB}" type="parTrans" cxnId="{2C90DD6F-AFD8-4A8A-B045-6270C8DD5DE1}">
      <dgm:prSet/>
      <dgm:spPr/>
      <dgm:t>
        <a:bodyPr/>
        <a:lstStyle/>
        <a:p>
          <a:endParaRPr lang="cs-CZ"/>
        </a:p>
      </dgm:t>
    </dgm:pt>
    <dgm:pt modelId="{EE4732DA-73F8-4F29-A9AE-DD122408088C}" type="sibTrans" cxnId="{2C90DD6F-AFD8-4A8A-B045-6270C8DD5DE1}">
      <dgm:prSet/>
      <dgm:spPr/>
      <dgm:t>
        <a:bodyPr/>
        <a:lstStyle/>
        <a:p>
          <a:endParaRPr lang="cs-CZ"/>
        </a:p>
      </dgm:t>
    </dgm:pt>
    <dgm:pt modelId="{688CD80C-E047-48A5-95AD-28F54E8477F3}">
      <dgm:prSet phldrT="[Text]">
        <dgm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pPr algn="l"/>
          <a:r>
            <a:rPr lang="cs-CZ" dirty="0" smtClean="0"/>
            <a:t>4+</a:t>
          </a:r>
          <a:endParaRPr lang="cs-CZ" dirty="0"/>
        </a:p>
      </dgm:t>
    </dgm:pt>
    <dgm:pt modelId="{4A276BD7-C456-45C9-9D95-83AA08479186}" type="parTrans" cxnId="{BC46AAE5-ABEE-4D46-8770-571E6ACF5CE6}">
      <dgm:prSet/>
      <dgm:spPr/>
      <dgm:t>
        <a:bodyPr/>
        <a:lstStyle/>
        <a:p>
          <a:endParaRPr lang="cs-CZ"/>
        </a:p>
      </dgm:t>
    </dgm:pt>
    <dgm:pt modelId="{8E052A0D-E303-430E-9660-C15B8B8CDA27}" type="sibTrans" cxnId="{BC46AAE5-ABEE-4D46-8770-571E6ACF5CE6}">
      <dgm:prSet/>
      <dgm:spPr/>
      <dgm:t>
        <a:bodyPr/>
        <a:lstStyle/>
        <a:p>
          <a:endParaRPr lang="cs-CZ"/>
        </a:p>
      </dgm:t>
    </dgm:pt>
    <dgm:pt modelId="{FC82C5D1-7BA1-45E5-8143-C39EFE31FFC6}">
      <dgm:prSet phldrT="[Text]">
        <dgm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pPr algn="l"/>
          <a:r>
            <a:rPr lang="cs-CZ" dirty="0" smtClean="0"/>
            <a:t>3+</a:t>
          </a:r>
          <a:endParaRPr lang="cs-CZ" dirty="0"/>
        </a:p>
      </dgm:t>
    </dgm:pt>
    <dgm:pt modelId="{0910AF89-552D-4D82-A54D-72A53CC64904}" type="parTrans" cxnId="{E4FCED7D-127B-4643-ACA5-7769413DB72E}">
      <dgm:prSet/>
      <dgm:spPr/>
      <dgm:t>
        <a:bodyPr/>
        <a:lstStyle/>
        <a:p>
          <a:endParaRPr lang="cs-CZ"/>
        </a:p>
      </dgm:t>
    </dgm:pt>
    <dgm:pt modelId="{2BA47636-FEFC-4E2C-ABBE-A425DB60DC68}" type="sibTrans" cxnId="{E4FCED7D-127B-4643-ACA5-7769413DB72E}">
      <dgm:prSet/>
      <dgm:spPr/>
      <dgm:t>
        <a:bodyPr/>
        <a:lstStyle/>
        <a:p>
          <a:endParaRPr lang="cs-CZ"/>
        </a:p>
      </dgm:t>
    </dgm:pt>
    <dgm:pt modelId="{2B84D60B-1A5E-4580-8931-7681161A3CDF}">
      <dgm:prSet phldrT="[Text]">
        <dgm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pPr algn="l"/>
          <a:r>
            <a:rPr lang="cs-CZ" dirty="0" smtClean="0"/>
            <a:t>1+</a:t>
          </a:r>
          <a:endParaRPr lang="cs-CZ" dirty="0"/>
        </a:p>
      </dgm:t>
    </dgm:pt>
    <dgm:pt modelId="{54318E7F-594D-4A9B-80C7-39BAACF61698}" type="parTrans" cxnId="{4AC96E5D-B812-4CD1-A776-1935DE93B7CC}">
      <dgm:prSet/>
      <dgm:spPr/>
      <dgm:t>
        <a:bodyPr/>
        <a:lstStyle/>
        <a:p>
          <a:endParaRPr lang="cs-CZ"/>
        </a:p>
      </dgm:t>
    </dgm:pt>
    <dgm:pt modelId="{84D2556E-74E0-4909-8F01-21E7D39ED8EC}" type="sibTrans" cxnId="{4AC96E5D-B812-4CD1-A776-1935DE93B7CC}">
      <dgm:prSet/>
      <dgm:spPr/>
      <dgm:t>
        <a:bodyPr/>
        <a:lstStyle/>
        <a:p>
          <a:endParaRPr lang="cs-CZ"/>
        </a:p>
      </dgm:t>
    </dgm:pt>
    <dgm:pt modelId="{1FE790F0-1C0D-4489-B8A9-F6286AEEC441}" type="pres">
      <dgm:prSet presAssocID="{1A0B9DCB-9589-4635-BF56-91AF70F21A8E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82E620-1478-499E-8A38-77343ABEDFFD}" type="pres">
      <dgm:prSet presAssocID="{35610F91-606E-4628-B437-C9B36DE08758}" presName="centerShape" presStyleLbl="node0" presStyleIdx="0" presStyleCnt="1" custLinFactNeighborX="-876" custLinFactNeighborY="852"/>
      <dgm:spPr/>
      <dgm:t>
        <a:bodyPr/>
        <a:lstStyle/>
        <a:p>
          <a:endParaRPr lang="cs-CZ"/>
        </a:p>
      </dgm:t>
    </dgm:pt>
    <dgm:pt modelId="{F88E0E05-F0B0-4C2B-AB5D-C3F1F0E7E1BC}" type="pres">
      <dgm:prSet presAssocID="{4A276BD7-C456-45C9-9D95-83AA08479186}" presName="parTrans" presStyleLbl="bgSibTrans2D1" presStyleIdx="0" presStyleCnt="3"/>
      <dgm:spPr/>
      <dgm:t>
        <a:bodyPr/>
        <a:lstStyle/>
        <a:p>
          <a:endParaRPr lang="cs-CZ"/>
        </a:p>
      </dgm:t>
    </dgm:pt>
    <dgm:pt modelId="{714CF668-4D51-4225-AEC4-6C29DDA88426}" type="pres">
      <dgm:prSet presAssocID="{688CD80C-E047-48A5-95AD-28F54E8477F3}" presName="node" presStyleLbl="node1" presStyleIdx="0" presStyleCnt="3" custScaleX="12170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267C01-2502-4CA5-AC7C-04C6FB30A326}" type="pres">
      <dgm:prSet presAssocID="{0910AF89-552D-4D82-A54D-72A53CC64904}" presName="parTrans" presStyleLbl="bgSibTrans2D1" presStyleIdx="1" presStyleCnt="3"/>
      <dgm:spPr/>
      <dgm:t>
        <a:bodyPr/>
        <a:lstStyle/>
        <a:p>
          <a:endParaRPr lang="cs-CZ"/>
        </a:p>
      </dgm:t>
    </dgm:pt>
    <dgm:pt modelId="{7B9E16FD-6A01-463E-BCC6-427972F184DF}" type="pres">
      <dgm:prSet presAssocID="{FC82C5D1-7BA1-45E5-8143-C39EFE31FFC6}" presName="node" presStyleLbl="node1" presStyleIdx="1" presStyleCnt="3" custRadScaleRad="96629" custRadScaleInc="427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25CA10-056C-435F-B044-897A8579675D}" type="pres">
      <dgm:prSet presAssocID="{54318E7F-594D-4A9B-80C7-39BAACF61698}" presName="parTrans" presStyleLbl="bgSibTrans2D1" presStyleIdx="2" presStyleCnt="3"/>
      <dgm:spPr/>
      <dgm:t>
        <a:bodyPr/>
        <a:lstStyle/>
        <a:p>
          <a:endParaRPr lang="cs-CZ"/>
        </a:p>
      </dgm:t>
    </dgm:pt>
    <dgm:pt modelId="{A8810EFA-F364-4E68-91E5-80D1486E1186}" type="pres">
      <dgm:prSet presAssocID="{2B84D60B-1A5E-4580-8931-7681161A3CDF}" presName="node" presStyleLbl="node1" presStyleIdx="2" presStyleCnt="3" custRadScaleRad="99654" custRadScaleInc="12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C98DDE2-3EAA-4887-876F-DBCB0D685383}" type="presOf" srcId="{4A276BD7-C456-45C9-9D95-83AA08479186}" destId="{F88E0E05-F0B0-4C2B-AB5D-C3F1F0E7E1BC}" srcOrd="0" destOrd="0" presId="urn:microsoft.com/office/officeart/2005/8/layout/radial4"/>
    <dgm:cxn modelId="{64958A6E-4756-4254-8D3E-E20D85FDFC99}" type="presOf" srcId="{35610F91-606E-4628-B437-C9B36DE08758}" destId="{0A82E620-1478-499E-8A38-77343ABEDFFD}" srcOrd="0" destOrd="0" presId="urn:microsoft.com/office/officeart/2005/8/layout/radial4"/>
    <dgm:cxn modelId="{05206C66-DAC0-4CEA-9743-AF62FE4C2F90}" type="presOf" srcId="{54318E7F-594D-4A9B-80C7-39BAACF61698}" destId="{2425CA10-056C-435F-B044-897A8579675D}" srcOrd="0" destOrd="0" presId="urn:microsoft.com/office/officeart/2005/8/layout/radial4"/>
    <dgm:cxn modelId="{0BA1074D-F38D-4DED-AE53-5AABB358A2BA}" type="presOf" srcId="{0910AF89-552D-4D82-A54D-72A53CC64904}" destId="{D3267C01-2502-4CA5-AC7C-04C6FB30A326}" srcOrd="0" destOrd="0" presId="urn:microsoft.com/office/officeart/2005/8/layout/radial4"/>
    <dgm:cxn modelId="{8CFE9475-032E-49E4-A6DF-E05F3CE424E8}" type="presOf" srcId="{688CD80C-E047-48A5-95AD-28F54E8477F3}" destId="{714CF668-4D51-4225-AEC4-6C29DDA88426}" srcOrd="0" destOrd="0" presId="urn:microsoft.com/office/officeart/2005/8/layout/radial4"/>
    <dgm:cxn modelId="{2C90DD6F-AFD8-4A8A-B045-6270C8DD5DE1}" srcId="{1A0B9DCB-9589-4635-BF56-91AF70F21A8E}" destId="{35610F91-606E-4628-B437-C9B36DE08758}" srcOrd="0" destOrd="0" parTransId="{9B458783-E491-4B84-94D0-277EE5C2BECB}" sibTransId="{EE4732DA-73F8-4F29-A9AE-DD122408088C}"/>
    <dgm:cxn modelId="{93A6775B-76D8-4CF7-9CC4-2E2657005553}" type="presOf" srcId="{1A0B9DCB-9589-4635-BF56-91AF70F21A8E}" destId="{1FE790F0-1C0D-4489-B8A9-F6286AEEC441}" srcOrd="0" destOrd="0" presId="urn:microsoft.com/office/officeart/2005/8/layout/radial4"/>
    <dgm:cxn modelId="{E4FCED7D-127B-4643-ACA5-7769413DB72E}" srcId="{35610F91-606E-4628-B437-C9B36DE08758}" destId="{FC82C5D1-7BA1-45E5-8143-C39EFE31FFC6}" srcOrd="1" destOrd="0" parTransId="{0910AF89-552D-4D82-A54D-72A53CC64904}" sibTransId="{2BA47636-FEFC-4E2C-ABBE-A425DB60DC68}"/>
    <dgm:cxn modelId="{0BECD802-8666-4DD2-A43A-0616D24FB069}" type="presOf" srcId="{2B84D60B-1A5E-4580-8931-7681161A3CDF}" destId="{A8810EFA-F364-4E68-91E5-80D1486E1186}" srcOrd="0" destOrd="0" presId="urn:microsoft.com/office/officeart/2005/8/layout/radial4"/>
    <dgm:cxn modelId="{BC46AAE5-ABEE-4D46-8770-571E6ACF5CE6}" srcId="{35610F91-606E-4628-B437-C9B36DE08758}" destId="{688CD80C-E047-48A5-95AD-28F54E8477F3}" srcOrd="0" destOrd="0" parTransId="{4A276BD7-C456-45C9-9D95-83AA08479186}" sibTransId="{8E052A0D-E303-430E-9660-C15B8B8CDA27}"/>
    <dgm:cxn modelId="{09F35021-991E-4FE6-B7DF-8C4DA8272C52}" type="presOf" srcId="{FC82C5D1-7BA1-45E5-8143-C39EFE31FFC6}" destId="{7B9E16FD-6A01-463E-BCC6-427972F184DF}" srcOrd="0" destOrd="0" presId="urn:microsoft.com/office/officeart/2005/8/layout/radial4"/>
    <dgm:cxn modelId="{4AC96E5D-B812-4CD1-A776-1935DE93B7CC}" srcId="{35610F91-606E-4628-B437-C9B36DE08758}" destId="{2B84D60B-1A5E-4580-8931-7681161A3CDF}" srcOrd="2" destOrd="0" parTransId="{54318E7F-594D-4A9B-80C7-39BAACF61698}" sibTransId="{84D2556E-74E0-4909-8F01-21E7D39ED8EC}"/>
    <dgm:cxn modelId="{B78E769B-199B-48D5-9923-A4AB9D6F358E}" type="presParOf" srcId="{1FE790F0-1C0D-4489-B8A9-F6286AEEC441}" destId="{0A82E620-1478-499E-8A38-77343ABEDFFD}" srcOrd="0" destOrd="0" presId="urn:microsoft.com/office/officeart/2005/8/layout/radial4"/>
    <dgm:cxn modelId="{F0ED2FCA-9E39-42E2-8E2F-2E8361A55ABA}" type="presParOf" srcId="{1FE790F0-1C0D-4489-B8A9-F6286AEEC441}" destId="{F88E0E05-F0B0-4C2B-AB5D-C3F1F0E7E1BC}" srcOrd="1" destOrd="0" presId="urn:microsoft.com/office/officeart/2005/8/layout/radial4"/>
    <dgm:cxn modelId="{E8737066-8D80-45BF-8894-BB2707E607EE}" type="presParOf" srcId="{1FE790F0-1C0D-4489-B8A9-F6286AEEC441}" destId="{714CF668-4D51-4225-AEC4-6C29DDA88426}" srcOrd="2" destOrd="0" presId="urn:microsoft.com/office/officeart/2005/8/layout/radial4"/>
    <dgm:cxn modelId="{0FF083E3-20A1-4844-8D3B-D5DBA0D8BD7C}" type="presParOf" srcId="{1FE790F0-1C0D-4489-B8A9-F6286AEEC441}" destId="{D3267C01-2502-4CA5-AC7C-04C6FB30A326}" srcOrd="3" destOrd="0" presId="urn:microsoft.com/office/officeart/2005/8/layout/radial4"/>
    <dgm:cxn modelId="{25ADF5DF-CA0A-4A0C-9FE1-7F2138C9DC50}" type="presParOf" srcId="{1FE790F0-1C0D-4489-B8A9-F6286AEEC441}" destId="{7B9E16FD-6A01-463E-BCC6-427972F184DF}" srcOrd="4" destOrd="0" presId="urn:microsoft.com/office/officeart/2005/8/layout/radial4"/>
    <dgm:cxn modelId="{BF6D9171-3DC1-41D3-B3F4-8F69A54C9511}" type="presParOf" srcId="{1FE790F0-1C0D-4489-B8A9-F6286AEEC441}" destId="{2425CA10-056C-435F-B044-897A8579675D}" srcOrd="5" destOrd="0" presId="urn:microsoft.com/office/officeart/2005/8/layout/radial4"/>
    <dgm:cxn modelId="{C6DF05DE-82AC-47EA-9668-CCD6BC4176E5}" type="presParOf" srcId="{1FE790F0-1C0D-4489-B8A9-F6286AEEC441}" destId="{A8810EFA-F364-4E68-91E5-80D1486E1186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3FFBA1F-E502-4968-B17A-4BCD9C17C95E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8F6C8C0-2C45-40A0-B30F-F9665D429882}">
      <dgm:prSet phldrT="[Text]">
        <dgm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13 + 6 =</a:t>
          </a:r>
          <a:endParaRPr lang="cs-CZ" dirty="0"/>
        </a:p>
      </dgm:t>
    </dgm:pt>
    <dgm:pt modelId="{73EC4687-3634-4FFB-B322-D424CF217840}" type="parTrans" cxnId="{645B4180-FC09-4CE6-8D85-98536C847B5F}">
      <dgm:prSet/>
      <dgm:spPr/>
      <dgm:t>
        <a:bodyPr/>
        <a:lstStyle/>
        <a:p>
          <a:endParaRPr lang="cs-CZ"/>
        </a:p>
      </dgm:t>
    </dgm:pt>
    <dgm:pt modelId="{7918B454-1CD8-4F92-B5D6-36EE03FD3D8E}" type="sibTrans" cxnId="{645B4180-FC09-4CE6-8D85-98536C847B5F}">
      <dgm:prSet/>
      <dgm:spPr/>
      <dgm:t>
        <a:bodyPr/>
        <a:lstStyle/>
        <a:p>
          <a:endParaRPr lang="cs-CZ"/>
        </a:p>
      </dgm:t>
    </dgm:pt>
    <dgm:pt modelId="{9488622D-BF82-4942-9661-EE9BC6D660C1}">
      <dgm:prSet phldrT="[Text]">
        <dgm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11 + 7 =</a:t>
          </a:r>
          <a:endParaRPr lang="cs-CZ" dirty="0"/>
        </a:p>
      </dgm:t>
    </dgm:pt>
    <dgm:pt modelId="{39FB39ED-1AED-4D0E-A6F8-4BF0F099CF83}" type="parTrans" cxnId="{92C13DCB-C84D-424A-9DF4-C8C740763327}">
      <dgm:prSet/>
      <dgm:spPr/>
      <dgm:t>
        <a:bodyPr/>
        <a:lstStyle/>
        <a:p>
          <a:endParaRPr lang="cs-CZ"/>
        </a:p>
      </dgm:t>
    </dgm:pt>
    <dgm:pt modelId="{515BE505-E224-4610-81BF-30D089C28E82}" type="sibTrans" cxnId="{92C13DCB-C84D-424A-9DF4-C8C740763327}">
      <dgm:prSet/>
      <dgm:spPr/>
      <dgm:t>
        <a:bodyPr/>
        <a:lstStyle/>
        <a:p>
          <a:endParaRPr lang="cs-CZ"/>
        </a:p>
      </dgm:t>
    </dgm:pt>
    <dgm:pt modelId="{B9FC373D-E756-438D-98F1-C8FDE9CF2BB9}">
      <dgm:prSet phldrT="[Text]">
        <dgm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14 + 6 =</a:t>
          </a:r>
          <a:endParaRPr lang="cs-CZ" dirty="0"/>
        </a:p>
      </dgm:t>
    </dgm:pt>
    <dgm:pt modelId="{ADB36667-6D47-44B3-9EEE-1A95BA70E080}" type="parTrans" cxnId="{3C4B292E-7F3A-40F4-9595-EF8346DCED11}">
      <dgm:prSet/>
      <dgm:spPr/>
      <dgm:t>
        <a:bodyPr/>
        <a:lstStyle/>
        <a:p>
          <a:endParaRPr lang="cs-CZ"/>
        </a:p>
      </dgm:t>
    </dgm:pt>
    <dgm:pt modelId="{88F39337-1513-46C5-B954-27E710D600AE}" type="sibTrans" cxnId="{3C4B292E-7F3A-40F4-9595-EF8346DCED11}">
      <dgm:prSet/>
      <dgm:spPr/>
      <dgm:t>
        <a:bodyPr/>
        <a:lstStyle/>
        <a:p>
          <a:endParaRPr lang="cs-CZ"/>
        </a:p>
      </dgm:t>
    </dgm:pt>
    <dgm:pt modelId="{AFE4080D-3647-401A-BAF8-FA350716D853}" type="pres">
      <dgm:prSet presAssocID="{B3FFBA1F-E502-4968-B17A-4BCD9C17C95E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8832E16-3A4C-4655-8FAB-7891A1F3B910}" type="pres">
      <dgm:prSet presAssocID="{08F6C8C0-2C45-40A0-B30F-F9665D429882}" presName="parentLin" presStyleCnt="0"/>
      <dgm:spPr/>
    </dgm:pt>
    <dgm:pt modelId="{6A830F2B-801E-4971-BCED-51F64BFFEDA9}" type="pres">
      <dgm:prSet presAssocID="{08F6C8C0-2C45-40A0-B30F-F9665D429882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1B759F57-EED8-4981-B7BC-C849DD2F661B}" type="pres">
      <dgm:prSet presAssocID="{08F6C8C0-2C45-40A0-B30F-F9665D429882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E0EEBD-EFF5-4A3B-8773-65B798DE334A}" type="pres">
      <dgm:prSet presAssocID="{08F6C8C0-2C45-40A0-B30F-F9665D429882}" presName="negativeSpace" presStyleCnt="0"/>
      <dgm:spPr/>
    </dgm:pt>
    <dgm:pt modelId="{49FF0265-BEB1-4257-9828-70212D6CBFCE}" type="pres">
      <dgm:prSet presAssocID="{08F6C8C0-2C45-40A0-B30F-F9665D429882}" presName="childText" presStyleLbl="conFgAcc1" presStyleIdx="0" presStyleCnt="3">
        <dgm:presLayoutVars>
          <dgm:bulletEnabled val="1"/>
        </dgm:presLayoutVars>
      </dgm:prSet>
      <dgm:spPr/>
    </dgm:pt>
    <dgm:pt modelId="{0A21627B-D0E0-4044-87E7-94769FC379A8}" type="pres">
      <dgm:prSet presAssocID="{7918B454-1CD8-4F92-B5D6-36EE03FD3D8E}" presName="spaceBetweenRectangles" presStyleCnt="0"/>
      <dgm:spPr/>
    </dgm:pt>
    <dgm:pt modelId="{A430997B-B6EA-43AF-B3F0-148A12CDD4E7}" type="pres">
      <dgm:prSet presAssocID="{9488622D-BF82-4942-9661-EE9BC6D660C1}" presName="parentLin" presStyleCnt="0"/>
      <dgm:spPr/>
    </dgm:pt>
    <dgm:pt modelId="{44F1A018-6AA7-471C-8F74-2B4C3EBC5E8C}" type="pres">
      <dgm:prSet presAssocID="{9488622D-BF82-4942-9661-EE9BC6D660C1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3E3E47BE-F439-46A1-BAD8-D59736931CBE}" type="pres">
      <dgm:prSet presAssocID="{9488622D-BF82-4942-9661-EE9BC6D660C1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506784-F3A1-477B-9CCB-D090F1901C98}" type="pres">
      <dgm:prSet presAssocID="{9488622D-BF82-4942-9661-EE9BC6D660C1}" presName="negativeSpace" presStyleCnt="0"/>
      <dgm:spPr/>
    </dgm:pt>
    <dgm:pt modelId="{94066CFA-EFFA-4C81-B9CF-952C9ADFD543}" type="pres">
      <dgm:prSet presAssocID="{9488622D-BF82-4942-9661-EE9BC6D660C1}" presName="childText" presStyleLbl="conFgAcc1" presStyleIdx="1" presStyleCnt="3">
        <dgm:presLayoutVars>
          <dgm:bulletEnabled val="1"/>
        </dgm:presLayoutVars>
      </dgm:prSet>
      <dgm:spPr/>
    </dgm:pt>
    <dgm:pt modelId="{0021C268-B255-4D45-9F03-57130339FB0C}" type="pres">
      <dgm:prSet presAssocID="{515BE505-E224-4610-81BF-30D089C28E82}" presName="spaceBetweenRectangles" presStyleCnt="0"/>
      <dgm:spPr/>
    </dgm:pt>
    <dgm:pt modelId="{B1BFF076-3252-419E-BF9A-E4A78DF45763}" type="pres">
      <dgm:prSet presAssocID="{B9FC373D-E756-438D-98F1-C8FDE9CF2BB9}" presName="parentLin" presStyleCnt="0"/>
      <dgm:spPr/>
    </dgm:pt>
    <dgm:pt modelId="{0AC2ACA5-649D-427D-9CC3-F86DFB79EDC0}" type="pres">
      <dgm:prSet presAssocID="{B9FC373D-E756-438D-98F1-C8FDE9CF2BB9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65E99D6B-D392-4BCE-9748-0B60B8429B58}" type="pres">
      <dgm:prSet presAssocID="{B9FC373D-E756-438D-98F1-C8FDE9CF2BB9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833434-0743-4CBB-A3D9-083E8967A99E}" type="pres">
      <dgm:prSet presAssocID="{B9FC373D-E756-438D-98F1-C8FDE9CF2BB9}" presName="negativeSpace" presStyleCnt="0"/>
      <dgm:spPr/>
    </dgm:pt>
    <dgm:pt modelId="{86E7B883-8395-4BD3-A031-080D868AB079}" type="pres">
      <dgm:prSet presAssocID="{B9FC373D-E756-438D-98F1-C8FDE9CF2BB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7353A442-D678-4B6E-BB3D-7E61285B10CC}" type="presOf" srcId="{9488622D-BF82-4942-9661-EE9BC6D660C1}" destId="{3E3E47BE-F439-46A1-BAD8-D59736931CBE}" srcOrd="1" destOrd="0" presId="urn:microsoft.com/office/officeart/2005/8/layout/list1"/>
    <dgm:cxn modelId="{516E0769-4D46-4B57-84D8-6CDDCE8A7C73}" type="presOf" srcId="{08F6C8C0-2C45-40A0-B30F-F9665D429882}" destId="{6A830F2B-801E-4971-BCED-51F64BFFEDA9}" srcOrd="0" destOrd="0" presId="urn:microsoft.com/office/officeart/2005/8/layout/list1"/>
    <dgm:cxn modelId="{9310CD4D-9DCA-4226-9019-6CB0FC93C2B9}" type="presOf" srcId="{08F6C8C0-2C45-40A0-B30F-F9665D429882}" destId="{1B759F57-EED8-4981-B7BC-C849DD2F661B}" srcOrd="1" destOrd="0" presId="urn:microsoft.com/office/officeart/2005/8/layout/list1"/>
    <dgm:cxn modelId="{63135E41-66A9-432E-A540-D980FF5099F6}" type="presOf" srcId="{9488622D-BF82-4942-9661-EE9BC6D660C1}" destId="{44F1A018-6AA7-471C-8F74-2B4C3EBC5E8C}" srcOrd="0" destOrd="0" presId="urn:microsoft.com/office/officeart/2005/8/layout/list1"/>
    <dgm:cxn modelId="{6F154441-7B2E-4392-A3A1-71B9B8E86E44}" type="presOf" srcId="{B9FC373D-E756-438D-98F1-C8FDE9CF2BB9}" destId="{0AC2ACA5-649D-427D-9CC3-F86DFB79EDC0}" srcOrd="0" destOrd="0" presId="urn:microsoft.com/office/officeart/2005/8/layout/list1"/>
    <dgm:cxn modelId="{92C13DCB-C84D-424A-9DF4-C8C740763327}" srcId="{B3FFBA1F-E502-4968-B17A-4BCD9C17C95E}" destId="{9488622D-BF82-4942-9661-EE9BC6D660C1}" srcOrd="1" destOrd="0" parTransId="{39FB39ED-1AED-4D0E-A6F8-4BF0F099CF83}" sibTransId="{515BE505-E224-4610-81BF-30D089C28E82}"/>
    <dgm:cxn modelId="{FF9314EB-F42C-475D-A85D-572385D65ABC}" type="presOf" srcId="{B3FFBA1F-E502-4968-B17A-4BCD9C17C95E}" destId="{AFE4080D-3647-401A-BAF8-FA350716D853}" srcOrd="0" destOrd="0" presId="urn:microsoft.com/office/officeart/2005/8/layout/list1"/>
    <dgm:cxn modelId="{645B4180-FC09-4CE6-8D85-98536C847B5F}" srcId="{B3FFBA1F-E502-4968-B17A-4BCD9C17C95E}" destId="{08F6C8C0-2C45-40A0-B30F-F9665D429882}" srcOrd="0" destOrd="0" parTransId="{73EC4687-3634-4FFB-B322-D424CF217840}" sibTransId="{7918B454-1CD8-4F92-B5D6-36EE03FD3D8E}"/>
    <dgm:cxn modelId="{248E6603-EDCC-42FB-ADBD-6EC1976183AD}" type="presOf" srcId="{B9FC373D-E756-438D-98F1-C8FDE9CF2BB9}" destId="{65E99D6B-D392-4BCE-9748-0B60B8429B58}" srcOrd="1" destOrd="0" presId="urn:microsoft.com/office/officeart/2005/8/layout/list1"/>
    <dgm:cxn modelId="{3C4B292E-7F3A-40F4-9595-EF8346DCED11}" srcId="{B3FFBA1F-E502-4968-B17A-4BCD9C17C95E}" destId="{B9FC373D-E756-438D-98F1-C8FDE9CF2BB9}" srcOrd="2" destOrd="0" parTransId="{ADB36667-6D47-44B3-9EEE-1A95BA70E080}" sibTransId="{88F39337-1513-46C5-B954-27E710D600AE}"/>
    <dgm:cxn modelId="{751930B6-DD30-4C80-8E9E-9723429A0D8A}" type="presParOf" srcId="{AFE4080D-3647-401A-BAF8-FA350716D853}" destId="{28832E16-3A4C-4655-8FAB-7891A1F3B910}" srcOrd="0" destOrd="0" presId="urn:microsoft.com/office/officeart/2005/8/layout/list1"/>
    <dgm:cxn modelId="{C00D88F5-7845-41D9-9ED5-848C56C78C90}" type="presParOf" srcId="{28832E16-3A4C-4655-8FAB-7891A1F3B910}" destId="{6A830F2B-801E-4971-BCED-51F64BFFEDA9}" srcOrd="0" destOrd="0" presId="urn:microsoft.com/office/officeart/2005/8/layout/list1"/>
    <dgm:cxn modelId="{1B8F2BA1-9BAD-47A9-8782-3EC369B8283F}" type="presParOf" srcId="{28832E16-3A4C-4655-8FAB-7891A1F3B910}" destId="{1B759F57-EED8-4981-B7BC-C849DD2F661B}" srcOrd="1" destOrd="0" presId="urn:microsoft.com/office/officeart/2005/8/layout/list1"/>
    <dgm:cxn modelId="{CA0CA2CD-8B04-4011-AEBA-C42F80926D96}" type="presParOf" srcId="{AFE4080D-3647-401A-BAF8-FA350716D853}" destId="{25E0EEBD-EFF5-4A3B-8773-65B798DE334A}" srcOrd="1" destOrd="0" presId="urn:microsoft.com/office/officeart/2005/8/layout/list1"/>
    <dgm:cxn modelId="{00894888-F37A-46D2-9916-0E8E8686DF2F}" type="presParOf" srcId="{AFE4080D-3647-401A-BAF8-FA350716D853}" destId="{49FF0265-BEB1-4257-9828-70212D6CBFCE}" srcOrd="2" destOrd="0" presId="urn:microsoft.com/office/officeart/2005/8/layout/list1"/>
    <dgm:cxn modelId="{E9811C04-5DB8-4AD8-8E64-4C8C575DA08F}" type="presParOf" srcId="{AFE4080D-3647-401A-BAF8-FA350716D853}" destId="{0A21627B-D0E0-4044-87E7-94769FC379A8}" srcOrd="3" destOrd="0" presId="urn:microsoft.com/office/officeart/2005/8/layout/list1"/>
    <dgm:cxn modelId="{07EBAC7F-D927-4F7E-AE8A-2F09B26471BD}" type="presParOf" srcId="{AFE4080D-3647-401A-BAF8-FA350716D853}" destId="{A430997B-B6EA-43AF-B3F0-148A12CDD4E7}" srcOrd="4" destOrd="0" presId="urn:microsoft.com/office/officeart/2005/8/layout/list1"/>
    <dgm:cxn modelId="{E7C2BAEE-310F-4163-8583-7A8A0713661F}" type="presParOf" srcId="{A430997B-B6EA-43AF-B3F0-148A12CDD4E7}" destId="{44F1A018-6AA7-471C-8F74-2B4C3EBC5E8C}" srcOrd="0" destOrd="0" presId="urn:microsoft.com/office/officeart/2005/8/layout/list1"/>
    <dgm:cxn modelId="{5D4BCC70-624E-4131-8857-5BD746850AE9}" type="presParOf" srcId="{A430997B-B6EA-43AF-B3F0-148A12CDD4E7}" destId="{3E3E47BE-F439-46A1-BAD8-D59736931CBE}" srcOrd="1" destOrd="0" presId="urn:microsoft.com/office/officeart/2005/8/layout/list1"/>
    <dgm:cxn modelId="{9E28CACB-0AEC-42E8-BED3-039D40177D32}" type="presParOf" srcId="{AFE4080D-3647-401A-BAF8-FA350716D853}" destId="{ED506784-F3A1-477B-9CCB-D090F1901C98}" srcOrd="5" destOrd="0" presId="urn:microsoft.com/office/officeart/2005/8/layout/list1"/>
    <dgm:cxn modelId="{46FCBF51-8D9C-4BC6-A19A-3F5F64C97B97}" type="presParOf" srcId="{AFE4080D-3647-401A-BAF8-FA350716D853}" destId="{94066CFA-EFFA-4C81-B9CF-952C9ADFD543}" srcOrd="6" destOrd="0" presId="urn:microsoft.com/office/officeart/2005/8/layout/list1"/>
    <dgm:cxn modelId="{FF758A02-EC13-4063-AD95-F00FA78481C1}" type="presParOf" srcId="{AFE4080D-3647-401A-BAF8-FA350716D853}" destId="{0021C268-B255-4D45-9F03-57130339FB0C}" srcOrd="7" destOrd="0" presId="urn:microsoft.com/office/officeart/2005/8/layout/list1"/>
    <dgm:cxn modelId="{DEAC8AF6-8691-4E89-9E43-336285EED5D9}" type="presParOf" srcId="{AFE4080D-3647-401A-BAF8-FA350716D853}" destId="{B1BFF076-3252-419E-BF9A-E4A78DF45763}" srcOrd="8" destOrd="0" presId="urn:microsoft.com/office/officeart/2005/8/layout/list1"/>
    <dgm:cxn modelId="{D52F06E7-1B4A-450E-8FB6-AA2F7A13E35C}" type="presParOf" srcId="{B1BFF076-3252-419E-BF9A-E4A78DF45763}" destId="{0AC2ACA5-649D-427D-9CC3-F86DFB79EDC0}" srcOrd="0" destOrd="0" presId="urn:microsoft.com/office/officeart/2005/8/layout/list1"/>
    <dgm:cxn modelId="{D987B604-429E-4333-B325-3A9FA088AC89}" type="presParOf" srcId="{B1BFF076-3252-419E-BF9A-E4A78DF45763}" destId="{65E99D6B-D392-4BCE-9748-0B60B8429B58}" srcOrd="1" destOrd="0" presId="urn:microsoft.com/office/officeart/2005/8/layout/list1"/>
    <dgm:cxn modelId="{AE3CDB23-1578-4FBE-8A0A-3FC319A47724}" type="presParOf" srcId="{AFE4080D-3647-401A-BAF8-FA350716D853}" destId="{44833434-0743-4CBB-A3D9-083E8967A99E}" srcOrd="9" destOrd="0" presId="urn:microsoft.com/office/officeart/2005/8/layout/list1"/>
    <dgm:cxn modelId="{F7E58926-6B40-4F09-AF3C-9D7E696E045D}" type="presParOf" srcId="{AFE4080D-3647-401A-BAF8-FA350716D853}" destId="{86E7B883-8395-4BD3-A031-080D868AB07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7A224AF-DD29-4E76-8108-5E7F7DB6359E}" type="doc">
      <dgm:prSet loTypeId="urn:microsoft.com/office/officeart/2005/8/layout/radial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C4F0F95-0123-4735-97AA-6FF4750D29D5}">
      <dgm:prSet phldrT="[Text]">
        <dgm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19</a:t>
          </a:r>
          <a:endParaRPr lang="cs-CZ" dirty="0"/>
        </a:p>
      </dgm:t>
    </dgm:pt>
    <dgm:pt modelId="{4064FF77-318E-4DA6-BBAA-847549E45FF7}" type="parTrans" cxnId="{277F0180-B2D2-4896-B6B8-1068E285917A}">
      <dgm:prSet/>
      <dgm:spPr/>
      <dgm:t>
        <a:bodyPr/>
        <a:lstStyle/>
        <a:p>
          <a:endParaRPr lang="cs-CZ"/>
        </a:p>
      </dgm:t>
    </dgm:pt>
    <dgm:pt modelId="{86F78E08-7409-47E9-8C32-A49311F9259C}" type="sibTrans" cxnId="{277F0180-B2D2-4896-B6B8-1068E285917A}">
      <dgm:prSet/>
      <dgm:spPr/>
      <dgm:t>
        <a:bodyPr/>
        <a:lstStyle/>
        <a:p>
          <a:endParaRPr lang="cs-CZ"/>
        </a:p>
      </dgm:t>
    </dgm:pt>
    <dgm:pt modelId="{74B845DA-F42E-425A-83EB-6C6B28F666AA}">
      <dgm:prSet phldrT="[Text]"/>
      <dgm:spPr/>
      <dgm:t>
        <a:bodyPr/>
        <a:lstStyle/>
        <a:p>
          <a:pPr algn="l"/>
          <a:r>
            <a:rPr lang="cs-CZ" dirty="0" smtClean="0"/>
            <a:t>13+</a:t>
          </a:r>
          <a:endParaRPr lang="cs-CZ" dirty="0"/>
        </a:p>
      </dgm:t>
    </dgm:pt>
    <dgm:pt modelId="{8177F777-432F-48B8-8FEE-D3B9391CC698}" type="parTrans" cxnId="{C09E726C-3648-48EB-891F-0E7D1FB08E44}">
      <dgm:prSet/>
      <dgm:spPr/>
      <dgm:t>
        <a:bodyPr/>
        <a:lstStyle/>
        <a:p>
          <a:endParaRPr lang="cs-CZ"/>
        </a:p>
      </dgm:t>
    </dgm:pt>
    <dgm:pt modelId="{B62B4156-81B2-4DA4-9DE0-5409EA9AB695}" type="sibTrans" cxnId="{C09E726C-3648-48EB-891F-0E7D1FB08E44}">
      <dgm:prSet/>
      <dgm:spPr/>
      <dgm:t>
        <a:bodyPr/>
        <a:lstStyle/>
        <a:p>
          <a:endParaRPr lang="cs-CZ"/>
        </a:p>
      </dgm:t>
    </dgm:pt>
    <dgm:pt modelId="{F8398E4E-B87D-46BC-9DC5-434E7AAA756D}">
      <dgm:prSet phldrT="[Text]"/>
      <dgm:spPr/>
      <dgm:t>
        <a:bodyPr/>
        <a:lstStyle/>
        <a:p>
          <a:r>
            <a:rPr lang="cs-CZ" dirty="0" smtClean="0"/>
            <a:t>11+</a:t>
          </a:r>
          <a:endParaRPr lang="cs-CZ" dirty="0"/>
        </a:p>
      </dgm:t>
    </dgm:pt>
    <dgm:pt modelId="{AE0621D2-8026-4CE8-B1FF-36EA82D5D35A}" type="parTrans" cxnId="{BC1CF418-D1F4-4123-8D0C-3D6F259D738D}">
      <dgm:prSet/>
      <dgm:spPr/>
      <dgm:t>
        <a:bodyPr/>
        <a:lstStyle/>
        <a:p>
          <a:endParaRPr lang="cs-CZ"/>
        </a:p>
      </dgm:t>
    </dgm:pt>
    <dgm:pt modelId="{76A2EBEB-8042-48F8-8473-0EA046FB6155}" type="sibTrans" cxnId="{BC1CF418-D1F4-4123-8D0C-3D6F259D738D}">
      <dgm:prSet/>
      <dgm:spPr/>
      <dgm:t>
        <a:bodyPr/>
        <a:lstStyle/>
        <a:p>
          <a:endParaRPr lang="cs-CZ"/>
        </a:p>
      </dgm:t>
    </dgm:pt>
    <dgm:pt modelId="{45EA91EC-4537-49CA-B9A9-CE0646EA128E}">
      <dgm:prSet phldrT="[Text]"/>
      <dgm:spPr/>
      <dgm:t>
        <a:bodyPr/>
        <a:lstStyle/>
        <a:p>
          <a:r>
            <a:rPr lang="cs-CZ" dirty="0" smtClean="0"/>
            <a:t>10+</a:t>
          </a:r>
          <a:endParaRPr lang="cs-CZ" dirty="0"/>
        </a:p>
      </dgm:t>
    </dgm:pt>
    <dgm:pt modelId="{D39FDBB0-3123-47F8-8C2D-9C9C807050B9}" type="parTrans" cxnId="{2C7D21C9-1ECB-45B2-B20E-57BBC0004B53}">
      <dgm:prSet/>
      <dgm:spPr/>
      <dgm:t>
        <a:bodyPr/>
        <a:lstStyle/>
        <a:p>
          <a:endParaRPr lang="cs-CZ"/>
        </a:p>
      </dgm:t>
    </dgm:pt>
    <dgm:pt modelId="{CAEABA3C-EEFC-4DA9-8D9E-88B71A1CA86B}" type="sibTrans" cxnId="{2C7D21C9-1ECB-45B2-B20E-57BBC0004B53}">
      <dgm:prSet/>
      <dgm:spPr/>
      <dgm:t>
        <a:bodyPr/>
        <a:lstStyle/>
        <a:p>
          <a:endParaRPr lang="cs-CZ"/>
        </a:p>
      </dgm:t>
    </dgm:pt>
    <dgm:pt modelId="{E95A7400-A651-45D5-BC41-FB3E4BE5CB9F}">
      <dgm:prSet phldrT="[Text]"/>
      <dgm:spPr/>
      <dgm:t>
        <a:bodyPr/>
        <a:lstStyle/>
        <a:p>
          <a:r>
            <a:rPr lang="cs-CZ" dirty="0" smtClean="0"/>
            <a:t>17+</a:t>
          </a:r>
          <a:endParaRPr lang="cs-CZ" dirty="0"/>
        </a:p>
      </dgm:t>
    </dgm:pt>
    <dgm:pt modelId="{D02B6ADF-2437-4147-A9E2-ED30296E03D9}" type="parTrans" cxnId="{0E3F4892-07A3-4D2C-9545-BA47127241AE}">
      <dgm:prSet/>
      <dgm:spPr/>
      <dgm:t>
        <a:bodyPr/>
        <a:lstStyle/>
        <a:p>
          <a:endParaRPr lang="cs-CZ"/>
        </a:p>
      </dgm:t>
    </dgm:pt>
    <dgm:pt modelId="{80333CFD-FB92-4F2D-A0F5-F5C3F951547A}" type="sibTrans" cxnId="{0E3F4892-07A3-4D2C-9545-BA47127241AE}">
      <dgm:prSet/>
      <dgm:spPr/>
      <dgm:t>
        <a:bodyPr/>
        <a:lstStyle/>
        <a:p>
          <a:endParaRPr lang="cs-CZ"/>
        </a:p>
      </dgm:t>
    </dgm:pt>
    <dgm:pt modelId="{9800030B-E5F3-4A20-A702-3C9852216D86}" type="pres">
      <dgm:prSet presAssocID="{F7A224AF-DD29-4E76-8108-5E7F7DB6359E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72CE363-CA97-46D3-8C72-4077FA0F5F6A}" type="pres">
      <dgm:prSet presAssocID="{9C4F0F95-0123-4735-97AA-6FF4750D29D5}" presName="centerShape" presStyleLbl="node0" presStyleIdx="0" presStyleCnt="1"/>
      <dgm:spPr/>
      <dgm:t>
        <a:bodyPr/>
        <a:lstStyle/>
        <a:p>
          <a:endParaRPr lang="cs-CZ"/>
        </a:p>
      </dgm:t>
    </dgm:pt>
    <dgm:pt modelId="{EDB53760-4B3E-47FA-AD22-15174E83297A}" type="pres">
      <dgm:prSet presAssocID="{8177F777-432F-48B8-8FEE-D3B9391CC698}" presName="Name9" presStyleLbl="parChTrans1D2" presStyleIdx="0" presStyleCnt="4"/>
      <dgm:spPr/>
      <dgm:t>
        <a:bodyPr/>
        <a:lstStyle/>
        <a:p>
          <a:endParaRPr lang="cs-CZ"/>
        </a:p>
      </dgm:t>
    </dgm:pt>
    <dgm:pt modelId="{D7F15CA7-963D-4811-B4B0-219BDBE4B585}" type="pres">
      <dgm:prSet presAssocID="{8177F777-432F-48B8-8FEE-D3B9391CC698}" presName="connTx" presStyleLbl="parChTrans1D2" presStyleIdx="0" presStyleCnt="4"/>
      <dgm:spPr/>
      <dgm:t>
        <a:bodyPr/>
        <a:lstStyle/>
        <a:p>
          <a:endParaRPr lang="cs-CZ"/>
        </a:p>
      </dgm:t>
    </dgm:pt>
    <dgm:pt modelId="{70080DFB-595B-475F-946C-BAF838EFD594}" type="pres">
      <dgm:prSet presAssocID="{74B845DA-F42E-425A-83EB-6C6B28F666AA}" presName="node" presStyleLbl="node1" presStyleIdx="0" presStyleCnt="4" custScaleX="1286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2C1938-32BA-4F59-A403-A3154BEA8995}" type="pres">
      <dgm:prSet presAssocID="{AE0621D2-8026-4CE8-B1FF-36EA82D5D35A}" presName="Name9" presStyleLbl="parChTrans1D2" presStyleIdx="1" presStyleCnt="4"/>
      <dgm:spPr/>
      <dgm:t>
        <a:bodyPr/>
        <a:lstStyle/>
        <a:p>
          <a:endParaRPr lang="cs-CZ"/>
        </a:p>
      </dgm:t>
    </dgm:pt>
    <dgm:pt modelId="{E83DA22F-A1DE-45F0-BFF7-FBF1C5E20EE2}" type="pres">
      <dgm:prSet presAssocID="{AE0621D2-8026-4CE8-B1FF-36EA82D5D35A}" presName="connTx" presStyleLbl="parChTrans1D2" presStyleIdx="1" presStyleCnt="4"/>
      <dgm:spPr/>
      <dgm:t>
        <a:bodyPr/>
        <a:lstStyle/>
        <a:p>
          <a:endParaRPr lang="cs-CZ"/>
        </a:p>
      </dgm:t>
    </dgm:pt>
    <dgm:pt modelId="{5C887896-1FCB-46ED-B6A6-CD3E0BCFC950}" type="pres">
      <dgm:prSet presAssocID="{F8398E4E-B87D-46BC-9DC5-434E7AAA756D}" presName="node" presStyleLbl="node1" presStyleIdx="1" presStyleCnt="4" custScaleX="1161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1F77BE-BB80-487C-8AC5-460376044B1C}" type="pres">
      <dgm:prSet presAssocID="{D39FDBB0-3123-47F8-8C2D-9C9C807050B9}" presName="Name9" presStyleLbl="parChTrans1D2" presStyleIdx="2" presStyleCnt="4"/>
      <dgm:spPr/>
      <dgm:t>
        <a:bodyPr/>
        <a:lstStyle/>
        <a:p>
          <a:endParaRPr lang="cs-CZ"/>
        </a:p>
      </dgm:t>
    </dgm:pt>
    <dgm:pt modelId="{99709B3E-5582-43FB-9D9C-A4671516B844}" type="pres">
      <dgm:prSet presAssocID="{D39FDBB0-3123-47F8-8C2D-9C9C807050B9}" presName="connTx" presStyleLbl="parChTrans1D2" presStyleIdx="2" presStyleCnt="4"/>
      <dgm:spPr/>
      <dgm:t>
        <a:bodyPr/>
        <a:lstStyle/>
        <a:p>
          <a:endParaRPr lang="cs-CZ"/>
        </a:p>
      </dgm:t>
    </dgm:pt>
    <dgm:pt modelId="{4176BE67-6162-40E6-87AF-CC89A1F02C17}" type="pres">
      <dgm:prSet presAssocID="{45EA91EC-4537-49CA-B9A9-CE0646EA128E}" presName="node" presStyleLbl="node1" presStyleIdx="2" presStyleCnt="4" custScaleX="12737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1E11A2-3929-4DB3-B37B-5383956AF4BE}" type="pres">
      <dgm:prSet presAssocID="{D02B6ADF-2437-4147-A9E2-ED30296E03D9}" presName="Name9" presStyleLbl="parChTrans1D2" presStyleIdx="3" presStyleCnt="4"/>
      <dgm:spPr/>
      <dgm:t>
        <a:bodyPr/>
        <a:lstStyle/>
        <a:p>
          <a:endParaRPr lang="cs-CZ"/>
        </a:p>
      </dgm:t>
    </dgm:pt>
    <dgm:pt modelId="{9D08878C-1880-4812-9D3B-4A1CDE936740}" type="pres">
      <dgm:prSet presAssocID="{D02B6ADF-2437-4147-A9E2-ED30296E03D9}" presName="connTx" presStyleLbl="parChTrans1D2" presStyleIdx="3" presStyleCnt="4"/>
      <dgm:spPr/>
      <dgm:t>
        <a:bodyPr/>
        <a:lstStyle/>
        <a:p>
          <a:endParaRPr lang="cs-CZ"/>
        </a:p>
      </dgm:t>
    </dgm:pt>
    <dgm:pt modelId="{9E8251E0-3AD2-4CDF-95D6-8E09449D6CEA}" type="pres">
      <dgm:prSet presAssocID="{E95A7400-A651-45D5-BC41-FB3E4BE5CB9F}" presName="node" presStyleLbl="node1" presStyleIdx="3" presStyleCnt="4" custScaleX="118733" custRadScaleRad="99992" custRadScaleInc="-48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58BC7DC-815B-4EAB-B010-26548FF591E3}" type="presOf" srcId="{D39FDBB0-3123-47F8-8C2D-9C9C807050B9}" destId="{99709B3E-5582-43FB-9D9C-A4671516B844}" srcOrd="1" destOrd="0" presId="urn:microsoft.com/office/officeart/2005/8/layout/radial1"/>
    <dgm:cxn modelId="{C09E726C-3648-48EB-891F-0E7D1FB08E44}" srcId="{9C4F0F95-0123-4735-97AA-6FF4750D29D5}" destId="{74B845DA-F42E-425A-83EB-6C6B28F666AA}" srcOrd="0" destOrd="0" parTransId="{8177F777-432F-48B8-8FEE-D3B9391CC698}" sibTransId="{B62B4156-81B2-4DA4-9DE0-5409EA9AB695}"/>
    <dgm:cxn modelId="{B1DCA086-6F0E-46A6-847D-422C43CABD6F}" type="presOf" srcId="{D02B6ADF-2437-4147-A9E2-ED30296E03D9}" destId="{211E11A2-3929-4DB3-B37B-5383956AF4BE}" srcOrd="0" destOrd="0" presId="urn:microsoft.com/office/officeart/2005/8/layout/radial1"/>
    <dgm:cxn modelId="{ABC8D236-2B80-49D5-BEE7-8ED01B3FECBF}" type="presOf" srcId="{F7A224AF-DD29-4E76-8108-5E7F7DB6359E}" destId="{9800030B-E5F3-4A20-A702-3C9852216D86}" srcOrd="0" destOrd="0" presId="urn:microsoft.com/office/officeart/2005/8/layout/radial1"/>
    <dgm:cxn modelId="{D98CC476-9B7B-4497-AD00-646B869AC7D7}" type="presOf" srcId="{74B845DA-F42E-425A-83EB-6C6B28F666AA}" destId="{70080DFB-595B-475F-946C-BAF838EFD594}" srcOrd="0" destOrd="0" presId="urn:microsoft.com/office/officeart/2005/8/layout/radial1"/>
    <dgm:cxn modelId="{0E3F4892-07A3-4D2C-9545-BA47127241AE}" srcId="{9C4F0F95-0123-4735-97AA-6FF4750D29D5}" destId="{E95A7400-A651-45D5-BC41-FB3E4BE5CB9F}" srcOrd="3" destOrd="0" parTransId="{D02B6ADF-2437-4147-A9E2-ED30296E03D9}" sibTransId="{80333CFD-FB92-4F2D-A0F5-F5C3F951547A}"/>
    <dgm:cxn modelId="{11AC3CE3-4E5C-4B71-A7D5-A8E1396C72C6}" type="presOf" srcId="{E95A7400-A651-45D5-BC41-FB3E4BE5CB9F}" destId="{9E8251E0-3AD2-4CDF-95D6-8E09449D6CEA}" srcOrd="0" destOrd="0" presId="urn:microsoft.com/office/officeart/2005/8/layout/radial1"/>
    <dgm:cxn modelId="{0F0EE8CA-FC91-4AFB-837C-52C45E7B395B}" type="presOf" srcId="{D02B6ADF-2437-4147-A9E2-ED30296E03D9}" destId="{9D08878C-1880-4812-9D3B-4A1CDE936740}" srcOrd="1" destOrd="0" presId="urn:microsoft.com/office/officeart/2005/8/layout/radial1"/>
    <dgm:cxn modelId="{658AFA81-FFED-4312-B046-90B6E47BA57A}" type="presOf" srcId="{45EA91EC-4537-49CA-B9A9-CE0646EA128E}" destId="{4176BE67-6162-40E6-87AF-CC89A1F02C17}" srcOrd="0" destOrd="0" presId="urn:microsoft.com/office/officeart/2005/8/layout/radial1"/>
    <dgm:cxn modelId="{9FE1CF21-1E7B-403C-BF5B-1E4B3D7DE407}" type="presOf" srcId="{8177F777-432F-48B8-8FEE-D3B9391CC698}" destId="{D7F15CA7-963D-4811-B4B0-219BDBE4B585}" srcOrd="1" destOrd="0" presId="urn:microsoft.com/office/officeart/2005/8/layout/radial1"/>
    <dgm:cxn modelId="{277F0180-B2D2-4896-B6B8-1068E285917A}" srcId="{F7A224AF-DD29-4E76-8108-5E7F7DB6359E}" destId="{9C4F0F95-0123-4735-97AA-6FF4750D29D5}" srcOrd="0" destOrd="0" parTransId="{4064FF77-318E-4DA6-BBAA-847549E45FF7}" sibTransId="{86F78E08-7409-47E9-8C32-A49311F9259C}"/>
    <dgm:cxn modelId="{5EA9E528-9D14-4CCA-B5ED-74D1285748AF}" type="presOf" srcId="{8177F777-432F-48B8-8FEE-D3B9391CC698}" destId="{EDB53760-4B3E-47FA-AD22-15174E83297A}" srcOrd="0" destOrd="0" presId="urn:microsoft.com/office/officeart/2005/8/layout/radial1"/>
    <dgm:cxn modelId="{6E26232F-9763-45E7-8997-2E66C7E04806}" type="presOf" srcId="{D39FDBB0-3123-47F8-8C2D-9C9C807050B9}" destId="{191F77BE-BB80-487C-8AC5-460376044B1C}" srcOrd="0" destOrd="0" presId="urn:microsoft.com/office/officeart/2005/8/layout/radial1"/>
    <dgm:cxn modelId="{70E2F64D-9CDD-484D-B5B5-36FC2DFCF208}" type="presOf" srcId="{AE0621D2-8026-4CE8-B1FF-36EA82D5D35A}" destId="{E83DA22F-A1DE-45F0-BFF7-FBF1C5E20EE2}" srcOrd="1" destOrd="0" presId="urn:microsoft.com/office/officeart/2005/8/layout/radial1"/>
    <dgm:cxn modelId="{2C7D21C9-1ECB-45B2-B20E-57BBC0004B53}" srcId="{9C4F0F95-0123-4735-97AA-6FF4750D29D5}" destId="{45EA91EC-4537-49CA-B9A9-CE0646EA128E}" srcOrd="2" destOrd="0" parTransId="{D39FDBB0-3123-47F8-8C2D-9C9C807050B9}" sibTransId="{CAEABA3C-EEFC-4DA9-8D9E-88B71A1CA86B}"/>
    <dgm:cxn modelId="{327C2FF1-A52A-4C13-A041-4C69BD95CE1D}" type="presOf" srcId="{9C4F0F95-0123-4735-97AA-6FF4750D29D5}" destId="{472CE363-CA97-46D3-8C72-4077FA0F5F6A}" srcOrd="0" destOrd="0" presId="urn:microsoft.com/office/officeart/2005/8/layout/radial1"/>
    <dgm:cxn modelId="{5CA5A4B5-955E-48DB-BE09-9F739A3F7653}" type="presOf" srcId="{F8398E4E-B87D-46BC-9DC5-434E7AAA756D}" destId="{5C887896-1FCB-46ED-B6A6-CD3E0BCFC950}" srcOrd="0" destOrd="0" presId="urn:microsoft.com/office/officeart/2005/8/layout/radial1"/>
    <dgm:cxn modelId="{BC1CF418-D1F4-4123-8D0C-3D6F259D738D}" srcId="{9C4F0F95-0123-4735-97AA-6FF4750D29D5}" destId="{F8398E4E-B87D-46BC-9DC5-434E7AAA756D}" srcOrd="1" destOrd="0" parTransId="{AE0621D2-8026-4CE8-B1FF-36EA82D5D35A}" sibTransId="{76A2EBEB-8042-48F8-8473-0EA046FB6155}"/>
    <dgm:cxn modelId="{72ABF84E-FBC8-40C2-A6A3-E4E1397B091E}" type="presOf" srcId="{AE0621D2-8026-4CE8-B1FF-36EA82D5D35A}" destId="{ED2C1938-32BA-4F59-A403-A3154BEA8995}" srcOrd="0" destOrd="0" presId="urn:microsoft.com/office/officeart/2005/8/layout/radial1"/>
    <dgm:cxn modelId="{ED6B84D7-8469-4E87-81ED-E5E83C93BEF7}" type="presParOf" srcId="{9800030B-E5F3-4A20-A702-3C9852216D86}" destId="{472CE363-CA97-46D3-8C72-4077FA0F5F6A}" srcOrd="0" destOrd="0" presId="urn:microsoft.com/office/officeart/2005/8/layout/radial1"/>
    <dgm:cxn modelId="{6748423E-9131-4780-91D3-44D829734920}" type="presParOf" srcId="{9800030B-E5F3-4A20-A702-3C9852216D86}" destId="{EDB53760-4B3E-47FA-AD22-15174E83297A}" srcOrd="1" destOrd="0" presId="urn:microsoft.com/office/officeart/2005/8/layout/radial1"/>
    <dgm:cxn modelId="{A1AEC557-8D7A-446D-8A7A-868FD4CB8C8E}" type="presParOf" srcId="{EDB53760-4B3E-47FA-AD22-15174E83297A}" destId="{D7F15CA7-963D-4811-B4B0-219BDBE4B585}" srcOrd="0" destOrd="0" presId="urn:microsoft.com/office/officeart/2005/8/layout/radial1"/>
    <dgm:cxn modelId="{1532460B-93C7-4554-8155-FF27CB5E0AA0}" type="presParOf" srcId="{9800030B-E5F3-4A20-A702-3C9852216D86}" destId="{70080DFB-595B-475F-946C-BAF838EFD594}" srcOrd="2" destOrd="0" presId="urn:microsoft.com/office/officeart/2005/8/layout/radial1"/>
    <dgm:cxn modelId="{6D315522-2E02-42F7-B93C-6D31D1DB21C8}" type="presParOf" srcId="{9800030B-E5F3-4A20-A702-3C9852216D86}" destId="{ED2C1938-32BA-4F59-A403-A3154BEA8995}" srcOrd="3" destOrd="0" presId="urn:microsoft.com/office/officeart/2005/8/layout/radial1"/>
    <dgm:cxn modelId="{696049EB-B36F-4D9B-AE47-536FF9C287FF}" type="presParOf" srcId="{ED2C1938-32BA-4F59-A403-A3154BEA8995}" destId="{E83DA22F-A1DE-45F0-BFF7-FBF1C5E20EE2}" srcOrd="0" destOrd="0" presId="urn:microsoft.com/office/officeart/2005/8/layout/radial1"/>
    <dgm:cxn modelId="{817BDACE-BD3A-43CD-8136-78144EE87CF3}" type="presParOf" srcId="{9800030B-E5F3-4A20-A702-3C9852216D86}" destId="{5C887896-1FCB-46ED-B6A6-CD3E0BCFC950}" srcOrd="4" destOrd="0" presId="urn:microsoft.com/office/officeart/2005/8/layout/radial1"/>
    <dgm:cxn modelId="{F597F767-4D96-427E-B3E7-A124B759D63A}" type="presParOf" srcId="{9800030B-E5F3-4A20-A702-3C9852216D86}" destId="{191F77BE-BB80-487C-8AC5-460376044B1C}" srcOrd="5" destOrd="0" presId="urn:microsoft.com/office/officeart/2005/8/layout/radial1"/>
    <dgm:cxn modelId="{FF962991-3C44-4A2F-AFA8-1A147934B17C}" type="presParOf" srcId="{191F77BE-BB80-487C-8AC5-460376044B1C}" destId="{99709B3E-5582-43FB-9D9C-A4671516B844}" srcOrd="0" destOrd="0" presId="urn:microsoft.com/office/officeart/2005/8/layout/radial1"/>
    <dgm:cxn modelId="{A6C9ECC3-8B2D-43D2-BD3E-D4FB1692BD81}" type="presParOf" srcId="{9800030B-E5F3-4A20-A702-3C9852216D86}" destId="{4176BE67-6162-40E6-87AF-CC89A1F02C17}" srcOrd="6" destOrd="0" presId="urn:microsoft.com/office/officeart/2005/8/layout/radial1"/>
    <dgm:cxn modelId="{05E1AFA4-CF86-4627-8B90-CF2F140FB16B}" type="presParOf" srcId="{9800030B-E5F3-4A20-A702-3C9852216D86}" destId="{211E11A2-3929-4DB3-B37B-5383956AF4BE}" srcOrd="7" destOrd="0" presId="urn:microsoft.com/office/officeart/2005/8/layout/radial1"/>
    <dgm:cxn modelId="{AEF5DA5E-4BAD-4DFF-A554-CBD27E5CEFE9}" type="presParOf" srcId="{211E11A2-3929-4DB3-B37B-5383956AF4BE}" destId="{9D08878C-1880-4812-9D3B-4A1CDE936740}" srcOrd="0" destOrd="0" presId="urn:microsoft.com/office/officeart/2005/8/layout/radial1"/>
    <dgm:cxn modelId="{9BDF393C-AF7A-4BE1-B487-783642EABB3E}" type="presParOf" srcId="{9800030B-E5F3-4A20-A702-3C9852216D86}" destId="{9E8251E0-3AD2-4CDF-95D6-8E09449D6CEA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D0C983C-B8B8-4CC0-8C09-39B2B16D9FF4}" type="doc">
      <dgm:prSet loTypeId="urn:microsoft.com/office/officeart/2008/layout/VerticalCircle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0D4F4F7-5532-4883-9ADB-21AC5041ABD5}">
      <dgm:prSet phldrT="[Text]"/>
      <dgm:spPr/>
      <dgm:t>
        <a:bodyPr/>
        <a:lstStyle/>
        <a:p>
          <a:r>
            <a:rPr lang="cs-CZ" dirty="0" smtClean="0"/>
            <a:t>6 + 3 =</a:t>
          </a:r>
          <a:endParaRPr lang="cs-CZ" dirty="0"/>
        </a:p>
      </dgm:t>
    </dgm:pt>
    <dgm:pt modelId="{5CCEA940-4399-4867-8E97-4313D5093609}" type="parTrans" cxnId="{66F0F666-EC63-4793-A5A7-59DC8432034D}">
      <dgm:prSet/>
      <dgm:spPr/>
      <dgm:t>
        <a:bodyPr/>
        <a:lstStyle/>
        <a:p>
          <a:endParaRPr lang="cs-CZ"/>
        </a:p>
      </dgm:t>
    </dgm:pt>
    <dgm:pt modelId="{0A8E414D-D43A-4281-8831-5DF64A3AA579}" type="sibTrans" cxnId="{66F0F666-EC63-4793-A5A7-59DC8432034D}">
      <dgm:prSet/>
      <dgm:spPr/>
      <dgm:t>
        <a:bodyPr/>
        <a:lstStyle/>
        <a:p>
          <a:endParaRPr lang="cs-CZ"/>
        </a:p>
      </dgm:t>
    </dgm:pt>
    <dgm:pt modelId="{A9E1633C-EF50-445A-9CB7-EF2F06281245}">
      <dgm:prSet phldrT="[Text]"/>
      <dgm:spPr/>
      <dgm:t>
        <a:bodyPr/>
        <a:lstStyle/>
        <a:p>
          <a:r>
            <a:rPr lang="cs-CZ" dirty="0" smtClean="0"/>
            <a:t>17 + 2 =</a:t>
          </a:r>
          <a:endParaRPr lang="cs-CZ" dirty="0"/>
        </a:p>
      </dgm:t>
    </dgm:pt>
    <dgm:pt modelId="{4F905867-CC1E-499F-8A4B-E56A5DC9EABD}" type="parTrans" cxnId="{F8681174-19F3-4B1B-A137-A0F1D5354B31}">
      <dgm:prSet/>
      <dgm:spPr/>
      <dgm:t>
        <a:bodyPr/>
        <a:lstStyle/>
        <a:p>
          <a:endParaRPr lang="cs-CZ"/>
        </a:p>
      </dgm:t>
    </dgm:pt>
    <dgm:pt modelId="{39060E5E-0948-4425-9E79-6973C1B868E4}" type="sibTrans" cxnId="{F8681174-19F3-4B1B-A137-A0F1D5354B31}">
      <dgm:prSet/>
      <dgm:spPr/>
      <dgm:t>
        <a:bodyPr/>
        <a:lstStyle/>
        <a:p>
          <a:endParaRPr lang="cs-CZ"/>
        </a:p>
      </dgm:t>
    </dgm:pt>
    <dgm:pt modelId="{F563AAD5-E2E9-4202-95EC-CD96503C4740}">
      <dgm:prSet phldrT="[Text]"/>
      <dgm:spPr/>
      <dgm:t>
        <a:bodyPr/>
        <a:lstStyle/>
        <a:p>
          <a:r>
            <a:rPr lang="cs-CZ" dirty="0" smtClean="0"/>
            <a:t>14 + 2 =</a:t>
          </a:r>
          <a:endParaRPr lang="cs-CZ" dirty="0"/>
        </a:p>
      </dgm:t>
    </dgm:pt>
    <dgm:pt modelId="{5B4BB9F3-C4D6-4D7E-8756-F87CAF42CE18}" type="parTrans" cxnId="{AB97DB66-30B8-4865-94E2-85AFEBDB8741}">
      <dgm:prSet/>
      <dgm:spPr/>
      <dgm:t>
        <a:bodyPr/>
        <a:lstStyle/>
        <a:p>
          <a:endParaRPr lang="cs-CZ"/>
        </a:p>
      </dgm:t>
    </dgm:pt>
    <dgm:pt modelId="{34962E67-421C-4777-B802-13CC4A05BAB9}" type="sibTrans" cxnId="{AB97DB66-30B8-4865-94E2-85AFEBDB8741}">
      <dgm:prSet/>
      <dgm:spPr/>
      <dgm:t>
        <a:bodyPr/>
        <a:lstStyle/>
        <a:p>
          <a:endParaRPr lang="cs-CZ"/>
        </a:p>
      </dgm:t>
    </dgm:pt>
    <dgm:pt modelId="{1EA38E0E-9840-4434-9EDD-EE17F040A242}">
      <dgm:prSet phldrT="[Text]"/>
      <dgm:spPr/>
      <dgm:t>
        <a:bodyPr/>
        <a:lstStyle/>
        <a:p>
          <a:r>
            <a:rPr lang="cs-CZ" dirty="0" smtClean="0"/>
            <a:t>13 + 3 =</a:t>
          </a:r>
          <a:endParaRPr lang="cs-CZ" dirty="0"/>
        </a:p>
      </dgm:t>
    </dgm:pt>
    <dgm:pt modelId="{45518F7D-A0A2-4945-9E7B-41D343BBF94F}" type="parTrans" cxnId="{7520A2B5-7376-4007-AE26-606443148D55}">
      <dgm:prSet/>
      <dgm:spPr/>
      <dgm:t>
        <a:bodyPr/>
        <a:lstStyle/>
        <a:p>
          <a:endParaRPr lang="cs-CZ"/>
        </a:p>
      </dgm:t>
    </dgm:pt>
    <dgm:pt modelId="{C1F52536-8E1E-4E15-AEA3-60AE5B3C3AD2}" type="sibTrans" cxnId="{7520A2B5-7376-4007-AE26-606443148D55}">
      <dgm:prSet/>
      <dgm:spPr/>
      <dgm:t>
        <a:bodyPr/>
        <a:lstStyle/>
        <a:p>
          <a:endParaRPr lang="cs-CZ"/>
        </a:p>
      </dgm:t>
    </dgm:pt>
    <dgm:pt modelId="{0B236EC5-C30C-47A9-9787-6CF34B2D922C}">
      <dgm:prSet phldrT="[Text]"/>
      <dgm:spPr/>
      <dgm:t>
        <a:bodyPr/>
        <a:lstStyle/>
        <a:p>
          <a:r>
            <a:rPr lang="cs-CZ" dirty="0" smtClean="0"/>
            <a:t>10 + 9 =</a:t>
          </a:r>
          <a:endParaRPr lang="cs-CZ" dirty="0"/>
        </a:p>
      </dgm:t>
    </dgm:pt>
    <dgm:pt modelId="{BAC21E5E-E7C8-412A-87F4-CEFE897ED97F}" type="parTrans" cxnId="{4C37D2C8-29E9-4E7E-90AA-D0149B77D744}">
      <dgm:prSet/>
      <dgm:spPr/>
      <dgm:t>
        <a:bodyPr/>
        <a:lstStyle/>
        <a:p>
          <a:endParaRPr lang="cs-CZ"/>
        </a:p>
      </dgm:t>
    </dgm:pt>
    <dgm:pt modelId="{BF4ED9EE-8796-4103-AFA0-163966E54AD7}" type="sibTrans" cxnId="{4C37D2C8-29E9-4E7E-90AA-D0149B77D744}">
      <dgm:prSet/>
      <dgm:spPr/>
      <dgm:t>
        <a:bodyPr/>
        <a:lstStyle/>
        <a:p>
          <a:endParaRPr lang="cs-CZ"/>
        </a:p>
      </dgm:t>
    </dgm:pt>
    <dgm:pt modelId="{2744CCBB-C866-4721-AE23-FEC68205A9C5}">
      <dgm:prSet phldrT="[Text]"/>
      <dgm:spPr/>
      <dgm:t>
        <a:bodyPr/>
        <a:lstStyle/>
        <a:p>
          <a:r>
            <a:rPr lang="cs-CZ" dirty="0" smtClean="0"/>
            <a:t>10 + 7 =</a:t>
          </a:r>
          <a:endParaRPr lang="cs-CZ" dirty="0"/>
        </a:p>
      </dgm:t>
    </dgm:pt>
    <dgm:pt modelId="{A9E0076A-4436-480C-8AC0-8F0ECE0EA4F1}" type="parTrans" cxnId="{1F74C37D-5B26-4F44-AF68-072654E2B682}">
      <dgm:prSet/>
      <dgm:spPr/>
      <dgm:t>
        <a:bodyPr/>
        <a:lstStyle/>
        <a:p>
          <a:endParaRPr lang="cs-CZ"/>
        </a:p>
      </dgm:t>
    </dgm:pt>
    <dgm:pt modelId="{2AC96390-D3C6-4782-902D-9F7DC7EFCF34}" type="sibTrans" cxnId="{1F74C37D-5B26-4F44-AF68-072654E2B682}">
      <dgm:prSet/>
      <dgm:spPr/>
      <dgm:t>
        <a:bodyPr/>
        <a:lstStyle/>
        <a:p>
          <a:endParaRPr lang="cs-CZ"/>
        </a:p>
      </dgm:t>
    </dgm:pt>
    <dgm:pt modelId="{EB3FB8F7-5D48-4307-8F55-73DD188222DE}" type="pres">
      <dgm:prSet presAssocID="{8D0C983C-B8B8-4CC0-8C09-39B2B16D9FF4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58062E73-80A9-4FD0-9E79-527A8C911B03}" type="pres">
      <dgm:prSet presAssocID="{90D4F4F7-5532-4883-9ADB-21AC5041ABD5}" presName="withChildren" presStyleCnt="0"/>
      <dgm:spPr/>
    </dgm:pt>
    <dgm:pt modelId="{10CF16F2-C28C-494B-AC99-9E77B726A8CA}" type="pres">
      <dgm:prSet presAssocID="{90D4F4F7-5532-4883-9ADB-21AC5041ABD5}" presName="bigCircle" presStyleLbl="vennNode1" presStyleIdx="0" presStyleCnt="6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</dgm:pt>
    <dgm:pt modelId="{6BA2AEEE-4595-4624-896B-B4E5C0BF02A9}" type="pres">
      <dgm:prSet presAssocID="{90D4F4F7-5532-4883-9ADB-21AC5041ABD5}" presName="medCircle" presStyleLbl="vennNode1" presStyleIdx="1" presStyleCnt="6" custFlipHor="1" custScaleX="12436" custScaleY="25042" custLinFactX="-101611" custLinFactNeighborX="-200000" custLinFactNeighborY="74022"/>
      <dgm:spPr/>
    </dgm:pt>
    <dgm:pt modelId="{E6BACE5D-6C85-486C-BB1E-20107C0D3908}" type="pres">
      <dgm:prSet presAssocID="{90D4F4F7-5532-4883-9ADB-21AC5041ABD5}" presName="txLvl1" presStyleLbl="revTx" presStyleIdx="0" presStyleCnt="6"/>
      <dgm:spPr/>
      <dgm:t>
        <a:bodyPr/>
        <a:lstStyle/>
        <a:p>
          <a:endParaRPr lang="cs-CZ"/>
        </a:p>
      </dgm:t>
    </dgm:pt>
    <dgm:pt modelId="{D626CFA8-F432-4E5F-AC42-63258F7D2F50}" type="pres">
      <dgm:prSet presAssocID="{90D4F4F7-5532-4883-9ADB-21AC5041ABD5}" presName="lin" presStyleCnt="0"/>
      <dgm:spPr/>
    </dgm:pt>
    <dgm:pt modelId="{48282FAE-FE16-4996-AA30-E87734133B3E}" type="pres">
      <dgm:prSet presAssocID="{A9E1633C-EF50-445A-9CB7-EF2F06281245}" presName="txLvl2" presStyleLbl="revTx" presStyleIdx="1" presStyleCnt="6"/>
      <dgm:spPr/>
      <dgm:t>
        <a:bodyPr/>
        <a:lstStyle/>
        <a:p>
          <a:endParaRPr lang="cs-CZ"/>
        </a:p>
      </dgm:t>
    </dgm:pt>
    <dgm:pt modelId="{6F76F204-14B3-4D6C-90F2-C7A0CE932542}" type="pres">
      <dgm:prSet presAssocID="{39060E5E-0948-4425-9E79-6973C1B868E4}" presName="smCircle" presStyleLbl="vennNode1" presStyleIdx="2" presStyleCnt="6"/>
      <dgm:spPr/>
    </dgm:pt>
    <dgm:pt modelId="{048FF715-CF18-45C5-913E-C55097990296}" type="pres">
      <dgm:prSet presAssocID="{F563AAD5-E2E9-4202-95EC-CD96503C4740}" presName="txLvl2" presStyleLbl="revTx" presStyleIdx="2" presStyleCnt="6"/>
      <dgm:spPr/>
      <dgm:t>
        <a:bodyPr/>
        <a:lstStyle/>
        <a:p>
          <a:endParaRPr lang="cs-CZ"/>
        </a:p>
      </dgm:t>
    </dgm:pt>
    <dgm:pt modelId="{5528B680-56B7-43DD-8D78-693426DFB90E}" type="pres">
      <dgm:prSet presAssocID="{90D4F4F7-5532-4883-9ADB-21AC5041ABD5}" presName="overlap" presStyleCnt="0"/>
      <dgm:spPr/>
    </dgm:pt>
    <dgm:pt modelId="{8AEA9E59-9ED4-4C6D-9B5E-288FA1BEDF2F}" type="pres">
      <dgm:prSet presAssocID="{1EA38E0E-9840-4434-9EDD-EE17F040A242}" presName="withChildren" presStyleCnt="0"/>
      <dgm:spPr/>
    </dgm:pt>
    <dgm:pt modelId="{7F8060F6-9418-4FDE-90DC-8D9E4949B27C}" type="pres">
      <dgm:prSet presAssocID="{1EA38E0E-9840-4434-9EDD-EE17F040A242}" presName="bigCircle" presStyleLbl="vennNode1" presStyleIdx="3" presStyleCnt="6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</dgm:pt>
    <dgm:pt modelId="{D781B3A5-D878-4390-BF6B-569AFB517CC0}" type="pres">
      <dgm:prSet presAssocID="{1EA38E0E-9840-4434-9EDD-EE17F040A242}" presName="medCircle" presStyleLbl="vennNode1" presStyleIdx="4" presStyleCnt="6" custFlipVert="1" custScaleX="25043" custScaleY="12436" custLinFactX="-120350" custLinFactNeighborX="-200000" custLinFactNeighborY="-52354"/>
      <dgm:spPr/>
    </dgm:pt>
    <dgm:pt modelId="{E3FB0BE8-1137-4C0C-B5DF-FF647C0CC627}" type="pres">
      <dgm:prSet presAssocID="{1EA38E0E-9840-4434-9EDD-EE17F040A242}" presName="txLvl1" presStyleLbl="revTx" presStyleIdx="3" presStyleCnt="6"/>
      <dgm:spPr/>
      <dgm:t>
        <a:bodyPr/>
        <a:lstStyle/>
        <a:p>
          <a:endParaRPr lang="cs-CZ"/>
        </a:p>
      </dgm:t>
    </dgm:pt>
    <dgm:pt modelId="{01ED4FB7-7A5F-4D0E-A5DB-CDB01FCF3811}" type="pres">
      <dgm:prSet presAssocID="{1EA38E0E-9840-4434-9EDD-EE17F040A242}" presName="lin" presStyleCnt="0"/>
      <dgm:spPr/>
    </dgm:pt>
    <dgm:pt modelId="{FC5C04D5-B746-4A47-ABEA-0D44D715C4FF}" type="pres">
      <dgm:prSet presAssocID="{0B236EC5-C30C-47A9-9787-6CF34B2D922C}" presName="txLvl2" presStyleLbl="revTx" presStyleIdx="4" presStyleCnt="6"/>
      <dgm:spPr/>
      <dgm:t>
        <a:bodyPr/>
        <a:lstStyle/>
        <a:p>
          <a:endParaRPr lang="cs-CZ"/>
        </a:p>
      </dgm:t>
    </dgm:pt>
    <dgm:pt modelId="{F9B55756-E151-4151-89FC-2917CB08A7C7}" type="pres">
      <dgm:prSet presAssocID="{BF4ED9EE-8796-4103-AFA0-163966E54AD7}" presName="smCircle" presStyleLbl="vennNode1" presStyleIdx="5" presStyleCnt="6"/>
      <dgm:spPr/>
    </dgm:pt>
    <dgm:pt modelId="{4D0DFBC9-785A-4C8F-BEAC-9060F6F15278}" type="pres">
      <dgm:prSet presAssocID="{2744CCBB-C866-4721-AE23-FEC68205A9C5}" presName="txLvl2" presStyleLbl="revTx" presStyleIdx="5" presStyleCnt="6"/>
      <dgm:spPr/>
      <dgm:t>
        <a:bodyPr/>
        <a:lstStyle/>
        <a:p>
          <a:endParaRPr lang="cs-CZ"/>
        </a:p>
      </dgm:t>
    </dgm:pt>
  </dgm:ptLst>
  <dgm:cxnLst>
    <dgm:cxn modelId="{66F0F666-EC63-4793-A5A7-59DC8432034D}" srcId="{8D0C983C-B8B8-4CC0-8C09-39B2B16D9FF4}" destId="{90D4F4F7-5532-4883-9ADB-21AC5041ABD5}" srcOrd="0" destOrd="0" parTransId="{5CCEA940-4399-4867-8E97-4313D5093609}" sibTransId="{0A8E414D-D43A-4281-8831-5DF64A3AA579}"/>
    <dgm:cxn modelId="{87415E76-0047-4965-A49A-86E02B9C9CD7}" type="presOf" srcId="{1EA38E0E-9840-4434-9EDD-EE17F040A242}" destId="{E3FB0BE8-1137-4C0C-B5DF-FF647C0CC627}" srcOrd="0" destOrd="0" presId="urn:microsoft.com/office/officeart/2008/layout/VerticalCircleList"/>
    <dgm:cxn modelId="{031A074D-EDA3-4CD0-A241-FB5AF0EB41DF}" type="presOf" srcId="{F563AAD5-E2E9-4202-95EC-CD96503C4740}" destId="{048FF715-CF18-45C5-913E-C55097990296}" srcOrd="0" destOrd="0" presId="urn:microsoft.com/office/officeart/2008/layout/VerticalCircleList"/>
    <dgm:cxn modelId="{AB97DB66-30B8-4865-94E2-85AFEBDB8741}" srcId="{90D4F4F7-5532-4883-9ADB-21AC5041ABD5}" destId="{F563AAD5-E2E9-4202-95EC-CD96503C4740}" srcOrd="1" destOrd="0" parTransId="{5B4BB9F3-C4D6-4D7E-8756-F87CAF42CE18}" sibTransId="{34962E67-421C-4777-B802-13CC4A05BAB9}"/>
    <dgm:cxn modelId="{F8681174-19F3-4B1B-A137-A0F1D5354B31}" srcId="{90D4F4F7-5532-4883-9ADB-21AC5041ABD5}" destId="{A9E1633C-EF50-445A-9CB7-EF2F06281245}" srcOrd="0" destOrd="0" parTransId="{4F905867-CC1E-499F-8A4B-E56A5DC9EABD}" sibTransId="{39060E5E-0948-4425-9E79-6973C1B868E4}"/>
    <dgm:cxn modelId="{8AF9346E-02D6-4D48-8FB9-02500B173527}" type="presOf" srcId="{0B236EC5-C30C-47A9-9787-6CF34B2D922C}" destId="{FC5C04D5-B746-4A47-ABEA-0D44D715C4FF}" srcOrd="0" destOrd="0" presId="urn:microsoft.com/office/officeart/2008/layout/VerticalCircleList"/>
    <dgm:cxn modelId="{6A34B1CD-C951-432E-BA93-6FD2BD16A897}" type="presOf" srcId="{90D4F4F7-5532-4883-9ADB-21AC5041ABD5}" destId="{E6BACE5D-6C85-486C-BB1E-20107C0D3908}" srcOrd="0" destOrd="0" presId="urn:microsoft.com/office/officeart/2008/layout/VerticalCircleList"/>
    <dgm:cxn modelId="{1F74C37D-5B26-4F44-AF68-072654E2B682}" srcId="{1EA38E0E-9840-4434-9EDD-EE17F040A242}" destId="{2744CCBB-C866-4721-AE23-FEC68205A9C5}" srcOrd="1" destOrd="0" parTransId="{A9E0076A-4436-480C-8AC0-8F0ECE0EA4F1}" sibTransId="{2AC96390-D3C6-4782-902D-9F7DC7EFCF34}"/>
    <dgm:cxn modelId="{4C37D2C8-29E9-4E7E-90AA-D0149B77D744}" srcId="{1EA38E0E-9840-4434-9EDD-EE17F040A242}" destId="{0B236EC5-C30C-47A9-9787-6CF34B2D922C}" srcOrd="0" destOrd="0" parTransId="{BAC21E5E-E7C8-412A-87F4-CEFE897ED97F}" sibTransId="{BF4ED9EE-8796-4103-AFA0-163966E54AD7}"/>
    <dgm:cxn modelId="{B2924648-3849-4294-94BD-B7952EE0CBFC}" type="presOf" srcId="{2744CCBB-C866-4721-AE23-FEC68205A9C5}" destId="{4D0DFBC9-785A-4C8F-BEAC-9060F6F15278}" srcOrd="0" destOrd="0" presId="urn:microsoft.com/office/officeart/2008/layout/VerticalCircleList"/>
    <dgm:cxn modelId="{7520A2B5-7376-4007-AE26-606443148D55}" srcId="{8D0C983C-B8B8-4CC0-8C09-39B2B16D9FF4}" destId="{1EA38E0E-9840-4434-9EDD-EE17F040A242}" srcOrd="1" destOrd="0" parTransId="{45518F7D-A0A2-4945-9E7B-41D343BBF94F}" sibTransId="{C1F52536-8E1E-4E15-AEA3-60AE5B3C3AD2}"/>
    <dgm:cxn modelId="{45E3AD72-CE9D-4168-BCC3-9393997713D0}" type="presOf" srcId="{A9E1633C-EF50-445A-9CB7-EF2F06281245}" destId="{48282FAE-FE16-4996-AA30-E87734133B3E}" srcOrd="0" destOrd="0" presId="urn:microsoft.com/office/officeart/2008/layout/VerticalCircleList"/>
    <dgm:cxn modelId="{E538A7DD-E7E1-4CF8-B94B-E952917B9675}" type="presOf" srcId="{8D0C983C-B8B8-4CC0-8C09-39B2B16D9FF4}" destId="{EB3FB8F7-5D48-4307-8F55-73DD188222DE}" srcOrd="0" destOrd="0" presId="urn:microsoft.com/office/officeart/2008/layout/VerticalCircleList"/>
    <dgm:cxn modelId="{0EFC34F0-7751-48C2-929C-11F5D3394D22}" type="presParOf" srcId="{EB3FB8F7-5D48-4307-8F55-73DD188222DE}" destId="{58062E73-80A9-4FD0-9E79-527A8C911B03}" srcOrd="0" destOrd="0" presId="urn:microsoft.com/office/officeart/2008/layout/VerticalCircleList"/>
    <dgm:cxn modelId="{11FB6A05-302A-4CE8-9A3C-0362D6A1C91C}" type="presParOf" srcId="{58062E73-80A9-4FD0-9E79-527A8C911B03}" destId="{10CF16F2-C28C-494B-AC99-9E77B726A8CA}" srcOrd="0" destOrd="0" presId="urn:microsoft.com/office/officeart/2008/layout/VerticalCircleList"/>
    <dgm:cxn modelId="{07C7235B-1977-48D1-88BC-E3CB5D3DE1E7}" type="presParOf" srcId="{58062E73-80A9-4FD0-9E79-527A8C911B03}" destId="{6BA2AEEE-4595-4624-896B-B4E5C0BF02A9}" srcOrd="1" destOrd="0" presId="urn:microsoft.com/office/officeart/2008/layout/VerticalCircleList"/>
    <dgm:cxn modelId="{24732ABA-6CB2-49CC-B7E9-65F9C446A265}" type="presParOf" srcId="{58062E73-80A9-4FD0-9E79-527A8C911B03}" destId="{E6BACE5D-6C85-486C-BB1E-20107C0D3908}" srcOrd="2" destOrd="0" presId="urn:microsoft.com/office/officeart/2008/layout/VerticalCircleList"/>
    <dgm:cxn modelId="{79928266-CF33-45E8-9CEB-3CBD6CFBAF48}" type="presParOf" srcId="{58062E73-80A9-4FD0-9E79-527A8C911B03}" destId="{D626CFA8-F432-4E5F-AC42-63258F7D2F50}" srcOrd="3" destOrd="0" presId="urn:microsoft.com/office/officeart/2008/layout/VerticalCircleList"/>
    <dgm:cxn modelId="{479DCF85-629A-41DD-B8A3-5B513FE23CCA}" type="presParOf" srcId="{D626CFA8-F432-4E5F-AC42-63258F7D2F50}" destId="{48282FAE-FE16-4996-AA30-E87734133B3E}" srcOrd="0" destOrd="0" presId="urn:microsoft.com/office/officeart/2008/layout/VerticalCircleList"/>
    <dgm:cxn modelId="{242B4CF9-3DBA-4DC6-B101-4550E254A8AB}" type="presParOf" srcId="{D626CFA8-F432-4E5F-AC42-63258F7D2F50}" destId="{6F76F204-14B3-4D6C-90F2-C7A0CE932542}" srcOrd="1" destOrd="0" presId="urn:microsoft.com/office/officeart/2008/layout/VerticalCircleList"/>
    <dgm:cxn modelId="{B93E57E0-E000-4C84-A1FA-9985B409F19B}" type="presParOf" srcId="{D626CFA8-F432-4E5F-AC42-63258F7D2F50}" destId="{048FF715-CF18-45C5-913E-C55097990296}" srcOrd="2" destOrd="0" presId="urn:microsoft.com/office/officeart/2008/layout/VerticalCircleList"/>
    <dgm:cxn modelId="{60B5F317-4EFC-4CB3-8F93-1E685C43CAE0}" type="presParOf" srcId="{EB3FB8F7-5D48-4307-8F55-73DD188222DE}" destId="{5528B680-56B7-43DD-8D78-693426DFB90E}" srcOrd="1" destOrd="0" presId="urn:microsoft.com/office/officeart/2008/layout/VerticalCircleList"/>
    <dgm:cxn modelId="{ECE93BAC-4BB2-43AE-849E-568ED3EFC2B6}" type="presParOf" srcId="{EB3FB8F7-5D48-4307-8F55-73DD188222DE}" destId="{8AEA9E59-9ED4-4C6D-9B5E-288FA1BEDF2F}" srcOrd="2" destOrd="0" presId="urn:microsoft.com/office/officeart/2008/layout/VerticalCircleList"/>
    <dgm:cxn modelId="{DDB4C5FE-13F5-45C5-BE9B-336631454B1B}" type="presParOf" srcId="{8AEA9E59-9ED4-4C6D-9B5E-288FA1BEDF2F}" destId="{7F8060F6-9418-4FDE-90DC-8D9E4949B27C}" srcOrd="0" destOrd="0" presId="urn:microsoft.com/office/officeart/2008/layout/VerticalCircleList"/>
    <dgm:cxn modelId="{B2EECE12-B430-4EFF-AED9-6D45125AF046}" type="presParOf" srcId="{8AEA9E59-9ED4-4C6D-9B5E-288FA1BEDF2F}" destId="{D781B3A5-D878-4390-BF6B-569AFB517CC0}" srcOrd="1" destOrd="0" presId="urn:microsoft.com/office/officeart/2008/layout/VerticalCircleList"/>
    <dgm:cxn modelId="{F6CEE408-FD4C-4044-9DA1-BC53CD6654F3}" type="presParOf" srcId="{8AEA9E59-9ED4-4C6D-9B5E-288FA1BEDF2F}" destId="{E3FB0BE8-1137-4C0C-B5DF-FF647C0CC627}" srcOrd="2" destOrd="0" presId="urn:microsoft.com/office/officeart/2008/layout/VerticalCircleList"/>
    <dgm:cxn modelId="{F1945B96-A2EA-49B0-8F71-B31784E9CD56}" type="presParOf" srcId="{8AEA9E59-9ED4-4C6D-9B5E-288FA1BEDF2F}" destId="{01ED4FB7-7A5F-4D0E-A5DB-CDB01FCF3811}" srcOrd="3" destOrd="0" presId="urn:microsoft.com/office/officeart/2008/layout/VerticalCircleList"/>
    <dgm:cxn modelId="{CCD28125-2A0B-4D46-8DCC-74AFBFFC5D1D}" type="presParOf" srcId="{01ED4FB7-7A5F-4D0E-A5DB-CDB01FCF3811}" destId="{FC5C04D5-B746-4A47-ABEA-0D44D715C4FF}" srcOrd="0" destOrd="0" presId="urn:microsoft.com/office/officeart/2008/layout/VerticalCircleList"/>
    <dgm:cxn modelId="{7DECC7D3-66B8-497F-8FCB-131E4D251C13}" type="presParOf" srcId="{01ED4FB7-7A5F-4D0E-A5DB-CDB01FCF3811}" destId="{F9B55756-E151-4151-89FC-2917CB08A7C7}" srcOrd="1" destOrd="0" presId="urn:microsoft.com/office/officeart/2008/layout/VerticalCircleList"/>
    <dgm:cxn modelId="{144F847F-9E03-4C6F-9359-BCFEA6F56DA7}" type="presParOf" srcId="{01ED4FB7-7A5F-4D0E-A5DB-CDB01FCF3811}" destId="{4D0DFBC9-785A-4C8F-BEAC-9060F6F15278}" srcOrd="2" destOrd="0" presId="urn:microsoft.com/office/officeart/2008/layout/Vertical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DCDB00F-86F2-456B-91BC-6DA646654538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130D791-9437-4482-BA98-9BDAE6A0D5CF}">
      <dgm:prSet phldrT="[Text]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=12 + 7</a:t>
          </a:r>
          <a:endParaRPr lang="cs-CZ" dirty="0"/>
        </a:p>
      </dgm:t>
    </dgm:pt>
    <dgm:pt modelId="{DE75195E-91E6-4FD5-AA2A-0C66352C5D2A}" type="parTrans" cxnId="{E2D38211-985A-49EE-A383-16DC26E6E4D4}">
      <dgm:prSet/>
      <dgm:spPr/>
      <dgm:t>
        <a:bodyPr/>
        <a:lstStyle/>
        <a:p>
          <a:endParaRPr lang="cs-CZ"/>
        </a:p>
      </dgm:t>
    </dgm:pt>
    <dgm:pt modelId="{86BD52BB-83BB-45AE-9F83-7E89B867A894}" type="sibTrans" cxnId="{E2D38211-985A-49EE-A383-16DC26E6E4D4}">
      <dgm:prSet/>
      <dgm:spPr/>
      <dgm:t>
        <a:bodyPr/>
        <a:lstStyle/>
        <a:p>
          <a:endParaRPr lang="cs-CZ"/>
        </a:p>
      </dgm:t>
    </dgm:pt>
    <dgm:pt modelId="{67104B01-4464-4855-A58C-F56F9152B17D}">
      <dgm:prSet phldrT="[Text]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= 16 + 3</a:t>
          </a:r>
          <a:endParaRPr lang="cs-CZ" dirty="0"/>
        </a:p>
      </dgm:t>
    </dgm:pt>
    <dgm:pt modelId="{290EAB76-6016-470C-8DBB-4322B6298A18}" type="parTrans" cxnId="{353098FE-D38A-4FE8-9BB4-78F2DEA8A0E6}">
      <dgm:prSet/>
      <dgm:spPr/>
      <dgm:t>
        <a:bodyPr/>
        <a:lstStyle/>
        <a:p>
          <a:endParaRPr lang="cs-CZ"/>
        </a:p>
      </dgm:t>
    </dgm:pt>
    <dgm:pt modelId="{EAB873CA-A611-436F-92B5-2B8FFA547A43}" type="sibTrans" cxnId="{353098FE-D38A-4FE8-9BB4-78F2DEA8A0E6}">
      <dgm:prSet/>
      <dgm:spPr/>
      <dgm:t>
        <a:bodyPr/>
        <a:lstStyle/>
        <a:p>
          <a:endParaRPr lang="cs-CZ"/>
        </a:p>
      </dgm:t>
    </dgm:pt>
    <dgm:pt modelId="{89597FC6-700B-4E22-9A0A-F26FEFB326FA}">
      <dgm:prSet phldrT="[Text]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= 13 + 7</a:t>
          </a:r>
          <a:endParaRPr lang="cs-CZ" dirty="0"/>
        </a:p>
      </dgm:t>
    </dgm:pt>
    <dgm:pt modelId="{3E2186AD-7315-4617-A4F5-75F99A994689}" type="parTrans" cxnId="{BD1C7EC9-961E-423C-AB26-819940A81226}">
      <dgm:prSet/>
      <dgm:spPr/>
      <dgm:t>
        <a:bodyPr/>
        <a:lstStyle/>
        <a:p>
          <a:endParaRPr lang="cs-CZ"/>
        </a:p>
      </dgm:t>
    </dgm:pt>
    <dgm:pt modelId="{60F0F23D-A6CD-4FAC-992D-1A1D21AFBF28}" type="sibTrans" cxnId="{BD1C7EC9-961E-423C-AB26-819940A81226}">
      <dgm:prSet/>
      <dgm:spPr/>
      <dgm:t>
        <a:bodyPr/>
        <a:lstStyle/>
        <a:p>
          <a:endParaRPr lang="cs-CZ"/>
        </a:p>
      </dgm:t>
    </dgm:pt>
    <dgm:pt modelId="{2490F264-CBA2-4A90-AF6A-C27CD1F5D884}" type="pres">
      <dgm:prSet presAssocID="{7DCDB00F-86F2-456B-91BC-6DA646654538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E153AFB9-E9E9-4C65-B258-E0DA5C1E36BD}" type="pres">
      <dgm:prSet presAssocID="{7DCDB00F-86F2-456B-91BC-6DA646654538}" presName="Name1" presStyleCnt="0"/>
      <dgm:spPr/>
    </dgm:pt>
    <dgm:pt modelId="{370C42AA-CFED-4FF4-ACD3-0D4B90AF6EA4}" type="pres">
      <dgm:prSet presAssocID="{7DCDB00F-86F2-456B-91BC-6DA646654538}" presName="cycle" presStyleCnt="0"/>
      <dgm:spPr/>
    </dgm:pt>
    <dgm:pt modelId="{236C0EE6-EF74-41F3-B3B8-45B4ACB23852}" type="pres">
      <dgm:prSet presAssocID="{7DCDB00F-86F2-456B-91BC-6DA646654538}" presName="srcNode" presStyleLbl="node1" presStyleIdx="0" presStyleCnt="3"/>
      <dgm:spPr/>
    </dgm:pt>
    <dgm:pt modelId="{3E219C26-F976-4123-8B89-470F3B3F0ED5}" type="pres">
      <dgm:prSet presAssocID="{7DCDB00F-86F2-456B-91BC-6DA646654538}" presName="conn" presStyleLbl="parChTrans1D2" presStyleIdx="0" presStyleCnt="1"/>
      <dgm:spPr/>
      <dgm:t>
        <a:bodyPr/>
        <a:lstStyle/>
        <a:p>
          <a:endParaRPr lang="cs-CZ"/>
        </a:p>
      </dgm:t>
    </dgm:pt>
    <dgm:pt modelId="{5FB3C671-FF60-4971-B0FC-33D9CCF96A91}" type="pres">
      <dgm:prSet presAssocID="{7DCDB00F-86F2-456B-91BC-6DA646654538}" presName="extraNode" presStyleLbl="node1" presStyleIdx="0" presStyleCnt="3"/>
      <dgm:spPr/>
    </dgm:pt>
    <dgm:pt modelId="{CC185D90-8B46-460C-80AB-1467D4C95C32}" type="pres">
      <dgm:prSet presAssocID="{7DCDB00F-86F2-456B-91BC-6DA646654538}" presName="dstNode" presStyleLbl="node1" presStyleIdx="0" presStyleCnt="3"/>
      <dgm:spPr/>
    </dgm:pt>
    <dgm:pt modelId="{DB6FB925-C7C6-4FB1-A457-4113B0A57074}" type="pres">
      <dgm:prSet presAssocID="{C130D791-9437-4482-BA98-9BDAE6A0D5CF}" presName="text_1" presStyleLbl="node1" presStyleIdx="0" presStyleCnt="3" custLinFactNeighborX="-19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7F8151-CC14-473D-9E76-900EDF01DF4B}" type="pres">
      <dgm:prSet presAssocID="{C130D791-9437-4482-BA98-9BDAE6A0D5CF}" presName="accent_1" presStyleCnt="0"/>
      <dgm:spPr/>
    </dgm:pt>
    <dgm:pt modelId="{84BAFD64-4D48-4234-8465-4940AD4FB725}" type="pres">
      <dgm:prSet presAssocID="{C130D791-9437-4482-BA98-9BDAE6A0D5CF}" presName="accentRepeatNode" presStyleLbl="solidFgAcc1" presStyleIdx="0" presStyleCnt="3"/>
      <dgm:spPr/>
    </dgm:pt>
    <dgm:pt modelId="{B72AFB60-A799-42AE-8F26-246D6E09EA12}" type="pres">
      <dgm:prSet presAssocID="{67104B01-4464-4855-A58C-F56F9152B17D}" presName="text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CB7374-EF76-4966-871B-18AB3826608D}" type="pres">
      <dgm:prSet presAssocID="{67104B01-4464-4855-A58C-F56F9152B17D}" presName="accent_2" presStyleCnt="0"/>
      <dgm:spPr/>
    </dgm:pt>
    <dgm:pt modelId="{4A7C99BD-A59E-481D-B0AE-6999854C0922}" type="pres">
      <dgm:prSet presAssocID="{67104B01-4464-4855-A58C-F56F9152B17D}" presName="accentRepeatNode" presStyleLbl="solidFgAcc1" presStyleIdx="1" presStyleCnt="3"/>
      <dgm:spPr/>
    </dgm:pt>
    <dgm:pt modelId="{03254ED9-2BE1-4597-B501-7F49C53EBD3C}" type="pres">
      <dgm:prSet presAssocID="{89597FC6-700B-4E22-9A0A-F26FEFB326FA}" presName="text_3" presStyleLbl="node1" presStyleIdx="2" presStyleCnt="3" custLinFactNeighborX="1950" custLinFactNeighborY="-25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C76C15-4AB4-4AD0-9FF0-D103889EE450}" type="pres">
      <dgm:prSet presAssocID="{89597FC6-700B-4E22-9A0A-F26FEFB326FA}" presName="accent_3" presStyleCnt="0"/>
      <dgm:spPr/>
    </dgm:pt>
    <dgm:pt modelId="{8A6538BB-DE78-4067-B54B-4C4E48BB3E6E}" type="pres">
      <dgm:prSet presAssocID="{89597FC6-700B-4E22-9A0A-F26FEFB326FA}" presName="accentRepeatNode" presStyleLbl="solidFgAcc1" presStyleIdx="2" presStyleCnt="3"/>
      <dgm:spPr/>
    </dgm:pt>
  </dgm:ptLst>
  <dgm:cxnLst>
    <dgm:cxn modelId="{BD1C7EC9-961E-423C-AB26-819940A81226}" srcId="{7DCDB00F-86F2-456B-91BC-6DA646654538}" destId="{89597FC6-700B-4E22-9A0A-F26FEFB326FA}" srcOrd="2" destOrd="0" parTransId="{3E2186AD-7315-4617-A4F5-75F99A994689}" sibTransId="{60F0F23D-A6CD-4FAC-992D-1A1D21AFBF28}"/>
    <dgm:cxn modelId="{28CBB2DD-2C00-4F82-9A6A-DB420CAFA2CE}" type="presOf" srcId="{86BD52BB-83BB-45AE-9F83-7E89B867A894}" destId="{3E219C26-F976-4123-8B89-470F3B3F0ED5}" srcOrd="0" destOrd="0" presId="urn:microsoft.com/office/officeart/2008/layout/VerticalCurvedList"/>
    <dgm:cxn modelId="{F2A9368B-3788-4BCD-9C53-577376318F94}" type="presOf" srcId="{7DCDB00F-86F2-456B-91BC-6DA646654538}" destId="{2490F264-CBA2-4A90-AF6A-C27CD1F5D884}" srcOrd="0" destOrd="0" presId="urn:microsoft.com/office/officeart/2008/layout/VerticalCurvedList"/>
    <dgm:cxn modelId="{39FD7C8C-E413-4762-864D-AF48E1D4AAB0}" type="presOf" srcId="{89597FC6-700B-4E22-9A0A-F26FEFB326FA}" destId="{03254ED9-2BE1-4597-B501-7F49C53EBD3C}" srcOrd="0" destOrd="0" presId="urn:microsoft.com/office/officeart/2008/layout/VerticalCurvedList"/>
    <dgm:cxn modelId="{353098FE-D38A-4FE8-9BB4-78F2DEA8A0E6}" srcId="{7DCDB00F-86F2-456B-91BC-6DA646654538}" destId="{67104B01-4464-4855-A58C-F56F9152B17D}" srcOrd="1" destOrd="0" parTransId="{290EAB76-6016-470C-8DBB-4322B6298A18}" sibTransId="{EAB873CA-A611-436F-92B5-2B8FFA547A43}"/>
    <dgm:cxn modelId="{2C748B72-6325-4D7B-A4FC-3210F9FABB20}" type="presOf" srcId="{C130D791-9437-4482-BA98-9BDAE6A0D5CF}" destId="{DB6FB925-C7C6-4FB1-A457-4113B0A57074}" srcOrd="0" destOrd="0" presId="urn:microsoft.com/office/officeart/2008/layout/VerticalCurvedList"/>
    <dgm:cxn modelId="{02041BDB-89DE-4D5F-A053-C3CF28E1C0A6}" type="presOf" srcId="{67104B01-4464-4855-A58C-F56F9152B17D}" destId="{B72AFB60-A799-42AE-8F26-246D6E09EA12}" srcOrd="0" destOrd="0" presId="urn:microsoft.com/office/officeart/2008/layout/VerticalCurvedList"/>
    <dgm:cxn modelId="{E2D38211-985A-49EE-A383-16DC26E6E4D4}" srcId="{7DCDB00F-86F2-456B-91BC-6DA646654538}" destId="{C130D791-9437-4482-BA98-9BDAE6A0D5CF}" srcOrd="0" destOrd="0" parTransId="{DE75195E-91E6-4FD5-AA2A-0C66352C5D2A}" sibTransId="{86BD52BB-83BB-45AE-9F83-7E89B867A894}"/>
    <dgm:cxn modelId="{5D33B513-D861-4C04-8B45-67C9064733D7}" type="presParOf" srcId="{2490F264-CBA2-4A90-AF6A-C27CD1F5D884}" destId="{E153AFB9-E9E9-4C65-B258-E0DA5C1E36BD}" srcOrd="0" destOrd="0" presId="urn:microsoft.com/office/officeart/2008/layout/VerticalCurvedList"/>
    <dgm:cxn modelId="{71FEDF53-AFC7-40FC-BB98-A71C25A7B3A5}" type="presParOf" srcId="{E153AFB9-E9E9-4C65-B258-E0DA5C1E36BD}" destId="{370C42AA-CFED-4FF4-ACD3-0D4B90AF6EA4}" srcOrd="0" destOrd="0" presId="urn:microsoft.com/office/officeart/2008/layout/VerticalCurvedList"/>
    <dgm:cxn modelId="{0AAF1C9C-30CC-4893-8512-26FBC6BA5A98}" type="presParOf" srcId="{370C42AA-CFED-4FF4-ACD3-0D4B90AF6EA4}" destId="{236C0EE6-EF74-41F3-B3B8-45B4ACB23852}" srcOrd="0" destOrd="0" presId="urn:microsoft.com/office/officeart/2008/layout/VerticalCurvedList"/>
    <dgm:cxn modelId="{A8C46ED1-52C6-4E23-8065-48483A01DDB8}" type="presParOf" srcId="{370C42AA-CFED-4FF4-ACD3-0D4B90AF6EA4}" destId="{3E219C26-F976-4123-8B89-470F3B3F0ED5}" srcOrd="1" destOrd="0" presId="urn:microsoft.com/office/officeart/2008/layout/VerticalCurvedList"/>
    <dgm:cxn modelId="{7C93A027-F847-448D-A2F6-A2BB61E6681B}" type="presParOf" srcId="{370C42AA-CFED-4FF4-ACD3-0D4B90AF6EA4}" destId="{5FB3C671-FF60-4971-B0FC-33D9CCF96A91}" srcOrd="2" destOrd="0" presId="urn:microsoft.com/office/officeart/2008/layout/VerticalCurvedList"/>
    <dgm:cxn modelId="{49C9795C-F770-4CD8-8771-FD622B137E4C}" type="presParOf" srcId="{370C42AA-CFED-4FF4-ACD3-0D4B90AF6EA4}" destId="{CC185D90-8B46-460C-80AB-1467D4C95C32}" srcOrd="3" destOrd="0" presId="urn:microsoft.com/office/officeart/2008/layout/VerticalCurvedList"/>
    <dgm:cxn modelId="{E8B9581E-2982-4ECB-823B-3D26302079BD}" type="presParOf" srcId="{E153AFB9-E9E9-4C65-B258-E0DA5C1E36BD}" destId="{DB6FB925-C7C6-4FB1-A457-4113B0A57074}" srcOrd="1" destOrd="0" presId="urn:microsoft.com/office/officeart/2008/layout/VerticalCurvedList"/>
    <dgm:cxn modelId="{C75AF155-C5D5-43A9-9B90-D37A18333F65}" type="presParOf" srcId="{E153AFB9-E9E9-4C65-B258-E0DA5C1E36BD}" destId="{CA7F8151-CC14-473D-9E76-900EDF01DF4B}" srcOrd="2" destOrd="0" presId="urn:microsoft.com/office/officeart/2008/layout/VerticalCurvedList"/>
    <dgm:cxn modelId="{7DE4FDDD-86D4-4727-B510-F36396E515C7}" type="presParOf" srcId="{CA7F8151-CC14-473D-9E76-900EDF01DF4B}" destId="{84BAFD64-4D48-4234-8465-4940AD4FB725}" srcOrd="0" destOrd="0" presId="urn:microsoft.com/office/officeart/2008/layout/VerticalCurvedList"/>
    <dgm:cxn modelId="{284E0E27-0FCA-4098-AC61-9881D5012733}" type="presParOf" srcId="{E153AFB9-E9E9-4C65-B258-E0DA5C1E36BD}" destId="{B72AFB60-A799-42AE-8F26-246D6E09EA12}" srcOrd="3" destOrd="0" presId="urn:microsoft.com/office/officeart/2008/layout/VerticalCurvedList"/>
    <dgm:cxn modelId="{C91E985C-9F85-47F9-A18D-F044F3EC68AD}" type="presParOf" srcId="{E153AFB9-E9E9-4C65-B258-E0DA5C1E36BD}" destId="{09CB7374-EF76-4966-871B-18AB3826608D}" srcOrd="4" destOrd="0" presId="urn:microsoft.com/office/officeart/2008/layout/VerticalCurvedList"/>
    <dgm:cxn modelId="{FB971086-5B89-4E27-8EC0-CFC0B5DC228C}" type="presParOf" srcId="{09CB7374-EF76-4966-871B-18AB3826608D}" destId="{4A7C99BD-A59E-481D-B0AE-6999854C0922}" srcOrd="0" destOrd="0" presId="urn:microsoft.com/office/officeart/2008/layout/VerticalCurvedList"/>
    <dgm:cxn modelId="{2141DE06-6304-4834-A783-A7456A9CD43E}" type="presParOf" srcId="{E153AFB9-E9E9-4C65-B258-E0DA5C1E36BD}" destId="{03254ED9-2BE1-4597-B501-7F49C53EBD3C}" srcOrd="5" destOrd="0" presId="urn:microsoft.com/office/officeart/2008/layout/VerticalCurvedList"/>
    <dgm:cxn modelId="{F728258C-5D2E-4616-9D44-8EFB7B40F40A}" type="presParOf" srcId="{E153AFB9-E9E9-4C65-B258-E0DA5C1E36BD}" destId="{94C76C15-4AB4-4AD0-9FF0-D103889EE450}" srcOrd="6" destOrd="0" presId="urn:microsoft.com/office/officeart/2008/layout/VerticalCurvedList"/>
    <dgm:cxn modelId="{541597A6-37AF-48EF-A2AB-9AB6CACE74BE}" type="presParOf" srcId="{94C76C15-4AB4-4AD0-9FF0-D103889EE450}" destId="{8A6538BB-DE78-4067-B54B-4C4E48BB3E6E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B7C15C3-F70C-4FA3-8B15-10BF27B58059}" type="doc">
      <dgm:prSet loTypeId="urn:microsoft.com/office/officeart/2005/8/layout/b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30FE71C-7EDC-4B43-969E-9E0A47EBB4DA}">
      <dgm:prSet phldrT="[Text]"/>
      <dgm:spPr/>
      <dgm:t>
        <a:bodyPr/>
        <a:lstStyle/>
        <a:p>
          <a:r>
            <a:rPr lang="cs-CZ" dirty="0" smtClean="0"/>
            <a:t>7+</a:t>
          </a:r>
          <a:endParaRPr lang="cs-CZ" dirty="0"/>
        </a:p>
      </dgm:t>
    </dgm:pt>
    <dgm:pt modelId="{FEF4EF52-F6F1-491A-BEC0-7B331C4A3463}" type="parTrans" cxnId="{47531079-359E-4F19-9EF0-84D274E97227}">
      <dgm:prSet/>
      <dgm:spPr/>
      <dgm:t>
        <a:bodyPr/>
        <a:lstStyle/>
        <a:p>
          <a:endParaRPr lang="cs-CZ"/>
        </a:p>
      </dgm:t>
    </dgm:pt>
    <dgm:pt modelId="{7E208D14-C46C-4447-BC75-05AF25D12AA6}" type="sibTrans" cxnId="{47531079-359E-4F19-9EF0-84D274E97227}">
      <dgm:prSet/>
      <dgm:spPr/>
      <dgm:t>
        <a:bodyPr/>
        <a:lstStyle/>
        <a:p>
          <a:endParaRPr lang="cs-CZ"/>
        </a:p>
      </dgm:t>
    </dgm:pt>
    <dgm:pt modelId="{EEF52DCF-0047-460B-90DD-FDCD7CC422A3}">
      <dgm:prSet phldrT="[Text]"/>
      <dgm:spPr/>
      <dgm:t>
        <a:bodyPr/>
        <a:lstStyle/>
        <a:p>
          <a:r>
            <a:rPr lang="cs-CZ" dirty="0" smtClean="0"/>
            <a:t>10-</a:t>
          </a:r>
          <a:endParaRPr lang="cs-CZ" dirty="0"/>
        </a:p>
      </dgm:t>
    </dgm:pt>
    <dgm:pt modelId="{49AD6D04-4B7E-4E98-BA01-DF2AA14A0982}" type="parTrans" cxnId="{28D81E71-87A0-440B-8F46-441570C5490C}">
      <dgm:prSet/>
      <dgm:spPr/>
      <dgm:t>
        <a:bodyPr/>
        <a:lstStyle/>
        <a:p>
          <a:endParaRPr lang="cs-CZ"/>
        </a:p>
      </dgm:t>
    </dgm:pt>
    <dgm:pt modelId="{19F27401-4796-4040-81AD-B60470DB6435}" type="sibTrans" cxnId="{28D81E71-87A0-440B-8F46-441570C5490C}">
      <dgm:prSet/>
      <dgm:spPr/>
      <dgm:t>
        <a:bodyPr/>
        <a:lstStyle/>
        <a:p>
          <a:endParaRPr lang="cs-CZ"/>
        </a:p>
      </dgm:t>
    </dgm:pt>
    <dgm:pt modelId="{1143AC52-25C9-4A17-87B2-CF06278D9B43}">
      <dgm:prSet phldrT="[Text]"/>
      <dgm:spPr/>
      <dgm:t>
        <a:bodyPr/>
        <a:lstStyle/>
        <a:p>
          <a:r>
            <a:rPr lang="cs-CZ" dirty="0" smtClean="0"/>
            <a:t>5+</a:t>
          </a:r>
          <a:endParaRPr lang="cs-CZ" dirty="0"/>
        </a:p>
      </dgm:t>
    </dgm:pt>
    <dgm:pt modelId="{3568748D-921D-492D-B6A2-9DA015025F20}" type="parTrans" cxnId="{4FA98E7A-ED80-45CA-8BF0-F2F60D28CF5C}">
      <dgm:prSet/>
      <dgm:spPr/>
      <dgm:t>
        <a:bodyPr/>
        <a:lstStyle/>
        <a:p>
          <a:endParaRPr lang="cs-CZ"/>
        </a:p>
      </dgm:t>
    </dgm:pt>
    <dgm:pt modelId="{98CB28EE-09D5-46B9-9E37-E731860E8C11}" type="sibTrans" cxnId="{4FA98E7A-ED80-45CA-8BF0-F2F60D28CF5C}">
      <dgm:prSet/>
      <dgm:spPr/>
      <dgm:t>
        <a:bodyPr/>
        <a:lstStyle/>
        <a:p>
          <a:endParaRPr lang="cs-CZ"/>
        </a:p>
      </dgm:t>
    </dgm:pt>
    <dgm:pt modelId="{2F463C77-5203-43EB-A35F-A988941A0CD5}">
      <dgm:prSet phldrT="[Text]"/>
      <dgm:spPr/>
      <dgm:t>
        <a:bodyPr/>
        <a:lstStyle/>
        <a:p>
          <a:r>
            <a:rPr lang="cs-CZ" dirty="0" smtClean="0"/>
            <a:t>10+</a:t>
          </a:r>
          <a:endParaRPr lang="cs-CZ" dirty="0"/>
        </a:p>
      </dgm:t>
    </dgm:pt>
    <dgm:pt modelId="{7D3D8738-373B-4637-A563-A91662FB98A4}" type="parTrans" cxnId="{94E040EC-CB7F-40CB-AC98-D185DBC3E72D}">
      <dgm:prSet/>
      <dgm:spPr/>
      <dgm:t>
        <a:bodyPr/>
        <a:lstStyle/>
        <a:p>
          <a:endParaRPr lang="cs-CZ"/>
        </a:p>
      </dgm:t>
    </dgm:pt>
    <dgm:pt modelId="{7EEB8579-52B6-4967-85E9-91562FBC1993}" type="sibTrans" cxnId="{94E040EC-CB7F-40CB-AC98-D185DBC3E72D}">
      <dgm:prSet/>
      <dgm:spPr/>
      <dgm:t>
        <a:bodyPr/>
        <a:lstStyle/>
        <a:p>
          <a:endParaRPr lang="cs-CZ"/>
        </a:p>
      </dgm:t>
    </dgm:pt>
    <dgm:pt modelId="{6E146494-0F65-4840-A427-3F2BF6FB6867}">
      <dgm:prSet phldrT="[Text]"/>
      <dgm:spPr/>
      <dgm:t>
        <a:bodyPr/>
        <a:lstStyle/>
        <a:p>
          <a:r>
            <a:rPr lang="cs-CZ" dirty="0" smtClean="0"/>
            <a:t>16-</a:t>
          </a:r>
          <a:endParaRPr lang="cs-CZ" dirty="0"/>
        </a:p>
      </dgm:t>
    </dgm:pt>
    <dgm:pt modelId="{F548C00B-8064-435E-B9C0-8F8B826AD8B4}" type="parTrans" cxnId="{7A6ADCE1-5DFD-4E79-A981-E3E31A60D2FD}">
      <dgm:prSet/>
      <dgm:spPr/>
      <dgm:t>
        <a:bodyPr/>
        <a:lstStyle/>
        <a:p>
          <a:endParaRPr lang="cs-CZ"/>
        </a:p>
      </dgm:t>
    </dgm:pt>
    <dgm:pt modelId="{21F2459B-06E9-4851-812D-275C679E4035}" type="sibTrans" cxnId="{7A6ADCE1-5DFD-4E79-A981-E3E31A60D2FD}">
      <dgm:prSet/>
      <dgm:spPr/>
      <dgm:t>
        <a:bodyPr/>
        <a:lstStyle/>
        <a:p>
          <a:endParaRPr lang="cs-CZ"/>
        </a:p>
      </dgm:t>
    </dgm:pt>
    <dgm:pt modelId="{5DAB5A5B-E235-402C-BDF1-4C805E4ED4C0}">
      <dgm:prSet phldrT="[Text]"/>
      <dgm:spPr/>
      <dgm:t>
        <a:bodyPr/>
        <a:lstStyle/>
        <a:p>
          <a:r>
            <a:rPr lang="cs-CZ" dirty="0" smtClean="0"/>
            <a:t>12 +</a:t>
          </a:r>
          <a:endParaRPr lang="cs-CZ" dirty="0"/>
        </a:p>
      </dgm:t>
    </dgm:pt>
    <dgm:pt modelId="{5F476718-2EDC-4614-B882-BDC5C94F5863}" type="parTrans" cxnId="{F37372FB-6451-4608-986E-557C39F275CA}">
      <dgm:prSet/>
      <dgm:spPr/>
      <dgm:t>
        <a:bodyPr/>
        <a:lstStyle/>
        <a:p>
          <a:endParaRPr lang="cs-CZ"/>
        </a:p>
      </dgm:t>
    </dgm:pt>
    <dgm:pt modelId="{51345A3B-4B4C-40F9-A40E-AE7D418253F0}" type="sibTrans" cxnId="{F37372FB-6451-4608-986E-557C39F275CA}">
      <dgm:prSet/>
      <dgm:spPr/>
      <dgm:t>
        <a:bodyPr/>
        <a:lstStyle/>
        <a:p>
          <a:endParaRPr lang="cs-CZ"/>
        </a:p>
      </dgm:t>
    </dgm:pt>
    <dgm:pt modelId="{E7DDBD1E-7CE9-46DA-B000-D64C059581EA}">
      <dgm:prSet phldrT="[Text]"/>
      <dgm:spPr/>
      <dgm:t>
        <a:bodyPr/>
        <a:lstStyle/>
        <a:p>
          <a:r>
            <a:rPr lang="cs-CZ" dirty="0" smtClean="0"/>
            <a:t>18-</a:t>
          </a:r>
          <a:endParaRPr lang="cs-CZ" dirty="0"/>
        </a:p>
      </dgm:t>
    </dgm:pt>
    <dgm:pt modelId="{EF47141C-7549-43B5-BCC1-D946E481DDD6}" type="parTrans" cxnId="{C438EBBC-07F7-4823-908D-A1932E453AD8}">
      <dgm:prSet/>
      <dgm:spPr/>
      <dgm:t>
        <a:bodyPr/>
        <a:lstStyle/>
        <a:p>
          <a:endParaRPr lang="cs-CZ"/>
        </a:p>
      </dgm:t>
    </dgm:pt>
    <dgm:pt modelId="{2FE197A5-2D09-4226-ADF9-549DAE0575F3}" type="sibTrans" cxnId="{C438EBBC-07F7-4823-908D-A1932E453AD8}">
      <dgm:prSet/>
      <dgm:spPr/>
      <dgm:t>
        <a:bodyPr/>
        <a:lstStyle/>
        <a:p>
          <a:endParaRPr lang="cs-CZ"/>
        </a:p>
      </dgm:t>
    </dgm:pt>
    <dgm:pt modelId="{EE391E64-AA3C-42F2-B979-E2126BC9761A}">
      <dgm:prSet phldrT="[Text]"/>
      <dgm:spPr/>
      <dgm:t>
        <a:bodyPr/>
        <a:lstStyle/>
        <a:p>
          <a:r>
            <a:rPr lang="cs-CZ" dirty="0" smtClean="0"/>
            <a:t>11+</a:t>
          </a:r>
          <a:endParaRPr lang="cs-CZ" dirty="0"/>
        </a:p>
      </dgm:t>
    </dgm:pt>
    <dgm:pt modelId="{8296F4B3-A447-4B71-97D4-0D304F0FA8BC}" type="parTrans" cxnId="{8D3D9F48-B7DA-4749-A376-103522400388}">
      <dgm:prSet/>
      <dgm:spPr/>
      <dgm:t>
        <a:bodyPr/>
        <a:lstStyle/>
        <a:p>
          <a:endParaRPr lang="cs-CZ"/>
        </a:p>
      </dgm:t>
    </dgm:pt>
    <dgm:pt modelId="{8D56B23C-3A6A-4D8C-A26C-830C443DC7EB}" type="sibTrans" cxnId="{8D3D9F48-B7DA-4749-A376-103522400388}">
      <dgm:prSet/>
      <dgm:spPr/>
      <dgm:t>
        <a:bodyPr/>
        <a:lstStyle/>
        <a:p>
          <a:endParaRPr lang="cs-CZ"/>
        </a:p>
      </dgm:t>
    </dgm:pt>
    <dgm:pt modelId="{28650204-AE0D-471C-9FEB-41697BD48AEA}">
      <dgm:prSet phldrT="[Text]"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3BF2AC46-C61F-4A14-AC61-CFF7145B80A7}" type="parTrans" cxnId="{C101ED10-9366-4DD3-89C8-A5692471C71B}">
      <dgm:prSet/>
      <dgm:spPr/>
      <dgm:t>
        <a:bodyPr/>
        <a:lstStyle/>
        <a:p>
          <a:endParaRPr lang="cs-CZ"/>
        </a:p>
      </dgm:t>
    </dgm:pt>
    <dgm:pt modelId="{FB8BD6A9-13BC-46C3-9058-034BA8086959}" type="sibTrans" cxnId="{C101ED10-9366-4DD3-89C8-A5692471C71B}">
      <dgm:prSet/>
      <dgm:spPr/>
      <dgm:t>
        <a:bodyPr/>
        <a:lstStyle/>
        <a:p>
          <a:endParaRPr lang="cs-CZ"/>
        </a:p>
      </dgm:t>
    </dgm:pt>
    <dgm:pt modelId="{584C2CED-AB9A-4DB9-BA00-6A7A72B17B63}" type="pres">
      <dgm:prSet presAssocID="{3B7C15C3-F70C-4FA3-8B15-10BF27B58059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076145FE-B13D-4559-A916-178506607AE1}" type="pres">
      <dgm:prSet presAssocID="{E30FE71C-7EDC-4B43-969E-9E0A47EBB4DA}" presName="first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6567F6-344B-4018-B10B-1AA59D22FDCE}" type="pres">
      <dgm:prSet presAssocID="{7E208D14-C46C-4447-BC75-05AF25D12AA6}" presName="sibTrans" presStyleLbl="sibTrans2D1" presStyleIdx="0" presStyleCnt="8"/>
      <dgm:spPr/>
      <dgm:t>
        <a:bodyPr/>
        <a:lstStyle/>
        <a:p>
          <a:endParaRPr lang="cs-CZ"/>
        </a:p>
      </dgm:t>
    </dgm:pt>
    <dgm:pt modelId="{C2300037-B2B3-4C5E-8438-936DC012616D}" type="pres">
      <dgm:prSet presAssocID="{EEF52DCF-0047-460B-90DD-FDCD7CC422A3}" presName="middleNode" presStyleCnt="0"/>
      <dgm:spPr/>
    </dgm:pt>
    <dgm:pt modelId="{D791BEA4-6F46-4D4B-A2AF-23C93914426E}" type="pres">
      <dgm:prSet presAssocID="{EEF52DCF-0047-460B-90DD-FDCD7CC422A3}" presName="padding" presStyleLbl="node1" presStyleIdx="0" presStyleCnt="9"/>
      <dgm:spPr/>
    </dgm:pt>
    <dgm:pt modelId="{A154D448-8B2F-4A1B-B367-73BB8294CB69}" type="pres">
      <dgm:prSet presAssocID="{EEF52DCF-0047-460B-90DD-FDCD7CC422A3}" presName="shap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82AE28-D03E-4E58-B346-84073912F9D5}" type="pres">
      <dgm:prSet presAssocID="{19F27401-4796-4040-81AD-B60470DB6435}" presName="sibTrans" presStyleLbl="sibTrans2D1" presStyleIdx="1" presStyleCnt="8"/>
      <dgm:spPr/>
      <dgm:t>
        <a:bodyPr/>
        <a:lstStyle/>
        <a:p>
          <a:endParaRPr lang="cs-CZ"/>
        </a:p>
      </dgm:t>
    </dgm:pt>
    <dgm:pt modelId="{82A038E9-3F2B-4A80-8246-B3E7726B164C}" type="pres">
      <dgm:prSet presAssocID="{1143AC52-25C9-4A17-87B2-CF06278D9B43}" presName="middleNode" presStyleCnt="0"/>
      <dgm:spPr/>
    </dgm:pt>
    <dgm:pt modelId="{BE67B8CE-09CA-4599-8288-7A01C64541DE}" type="pres">
      <dgm:prSet presAssocID="{1143AC52-25C9-4A17-87B2-CF06278D9B43}" presName="padding" presStyleLbl="node1" presStyleIdx="1" presStyleCnt="9"/>
      <dgm:spPr/>
    </dgm:pt>
    <dgm:pt modelId="{1E626F1E-E0B9-4EED-825F-E5A1DAD39B84}" type="pres">
      <dgm:prSet presAssocID="{1143AC52-25C9-4A17-87B2-CF06278D9B43}" presName="shap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FB5DBC-5019-4493-98C1-F30276FE00C4}" type="pres">
      <dgm:prSet presAssocID="{98CB28EE-09D5-46B9-9E37-E731860E8C11}" presName="sibTrans" presStyleLbl="sibTrans2D1" presStyleIdx="2" presStyleCnt="8"/>
      <dgm:spPr/>
      <dgm:t>
        <a:bodyPr/>
        <a:lstStyle/>
        <a:p>
          <a:endParaRPr lang="cs-CZ"/>
        </a:p>
      </dgm:t>
    </dgm:pt>
    <dgm:pt modelId="{8764E6A0-63AB-49FD-A792-8E1646E2B08F}" type="pres">
      <dgm:prSet presAssocID="{2F463C77-5203-43EB-A35F-A988941A0CD5}" presName="middleNode" presStyleCnt="0"/>
      <dgm:spPr/>
    </dgm:pt>
    <dgm:pt modelId="{1CCEDB38-1239-4CAB-AC5E-071F482B6913}" type="pres">
      <dgm:prSet presAssocID="{2F463C77-5203-43EB-A35F-A988941A0CD5}" presName="padding" presStyleLbl="node1" presStyleIdx="2" presStyleCnt="9"/>
      <dgm:spPr/>
    </dgm:pt>
    <dgm:pt modelId="{AD569331-23EA-4732-915A-3FE820A9337C}" type="pres">
      <dgm:prSet presAssocID="{2F463C77-5203-43EB-A35F-A988941A0CD5}" presName="shap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3AAA83-A5F5-46EF-839C-3F458F84332C}" type="pres">
      <dgm:prSet presAssocID="{7EEB8579-52B6-4967-85E9-91562FBC1993}" presName="sibTrans" presStyleLbl="sibTrans2D1" presStyleIdx="3" presStyleCnt="8"/>
      <dgm:spPr/>
      <dgm:t>
        <a:bodyPr/>
        <a:lstStyle/>
        <a:p>
          <a:endParaRPr lang="cs-CZ"/>
        </a:p>
      </dgm:t>
    </dgm:pt>
    <dgm:pt modelId="{388D162C-6AC2-412A-B9E0-965738B7185C}" type="pres">
      <dgm:prSet presAssocID="{6E146494-0F65-4840-A427-3F2BF6FB6867}" presName="middleNode" presStyleCnt="0"/>
      <dgm:spPr/>
    </dgm:pt>
    <dgm:pt modelId="{2F9E67E3-EEAB-4E9A-8191-96248BDB3A58}" type="pres">
      <dgm:prSet presAssocID="{6E146494-0F65-4840-A427-3F2BF6FB6867}" presName="padding" presStyleLbl="node1" presStyleIdx="3" presStyleCnt="9"/>
      <dgm:spPr/>
    </dgm:pt>
    <dgm:pt modelId="{EF77AAEC-E896-4D91-8270-B264B5E476D0}" type="pres">
      <dgm:prSet presAssocID="{6E146494-0F65-4840-A427-3F2BF6FB6867}" presName="shap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69CF06-5E04-4925-A721-393AD6F79682}" type="pres">
      <dgm:prSet presAssocID="{21F2459B-06E9-4851-812D-275C679E4035}" presName="sibTrans" presStyleLbl="sibTrans2D1" presStyleIdx="4" presStyleCnt="8"/>
      <dgm:spPr/>
      <dgm:t>
        <a:bodyPr/>
        <a:lstStyle/>
        <a:p>
          <a:endParaRPr lang="cs-CZ"/>
        </a:p>
      </dgm:t>
    </dgm:pt>
    <dgm:pt modelId="{28E2E03E-F409-436B-85C2-F310EB59248E}" type="pres">
      <dgm:prSet presAssocID="{5DAB5A5B-E235-402C-BDF1-4C805E4ED4C0}" presName="middleNode" presStyleCnt="0"/>
      <dgm:spPr/>
    </dgm:pt>
    <dgm:pt modelId="{F2413FE8-1699-4A92-860C-4591B5D557AC}" type="pres">
      <dgm:prSet presAssocID="{5DAB5A5B-E235-402C-BDF1-4C805E4ED4C0}" presName="padding" presStyleLbl="node1" presStyleIdx="4" presStyleCnt="9"/>
      <dgm:spPr/>
    </dgm:pt>
    <dgm:pt modelId="{EFBA7F1B-4ADE-497A-A70C-B9F44682AE8A}" type="pres">
      <dgm:prSet presAssocID="{5DAB5A5B-E235-402C-BDF1-4C805E4ED4C0}" presName="shap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06353D-6944-4382-8715-082077B177AD}" type="pres">
      <dgm:prSet presAssocID="{51345A3B-4B4C-40F9-A40E-AE7D418253F0}" presName="sibTrans" presStyleLbl="sibTrans2D1" presStyleIdx="5" presStyleCnt="8"/>
      <dgm:spPr/>
      <dgm:t>
        <a:bodyPr/>
        <a:lstStyle/>
        <a:p>
          <a:endParaRPr lang="cs-CZ"/>
        </a:p>
      </dgm:t>
    </dgm:pt>
    <dgm:pt modelId="{0C041B3F-E8F5-4DD4-A8C8-C66EE42021C8}" type="pres">
      <dgm:prSet presAssocID="{E7DDBD1E-7CE9-46DA-B000-D64C059581EA}" presName="middleNode" presStyleCnt="0"/>
      <dgm:spPr/>
    </dgm:pt>
    <dgm:pt modelId="{92657BDC-FC9C-469C-BE68-41077BCEC0CF}" type="pres">
      <dgm:prSet presAssocID="{E7DDBD1E-7CE9-46DA-B000-D64C059581EA}" presName="padding" presStyleLbl="node1" presStyleIdx="5" presStyleCnt="9"/>
      <dgm:spPr/>
    </dgm:pt>
    <dgm:pt modelId="{D6442042-7B5A-44A3-861E-53702E2037D0}" type="pres">
      <dgm:prSet presAssocID="{E7DDBD1E-7CE9-46DA-B000-D64C059581EA}" presName="shap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9E5AFF-178D-463C-BAA3-7FB6EE2583B9}" type="pres">
      <dgm:prSet presAssocID="{2FE197A5-2D09-4226-ADF9-549DAE0575F3}" presName="sibTrans" presStyleLbl="sibTrans2D1" presStyleIdx="6" presStyleCnt="8"/>
      <dgm:spPr/>
      <dgm:t>
        <a:bodyPr/>
        <a:lstStyle/>
        <a:p>
          <a:endParaRPr lang="cs-CZ"/>
        </a:p>
      </dgm:t>
    </dgm:pt>
    <dgm:pt modelId="{7C5BA06C-A468-4F52-897B-159ADD3164C0}" type="pres">
      <dgm:prSet presAssocID="{EE391E64-AA3C-42F2-B979-E2126BC9761A}" presName="middleNode" presStyleCnt="0"/>
      <dgm:spPr/>
    </dgm:pt>
    <dgm:pt modelId="{EC7B6D27-BF5B-49E3-A4DF-2E1984B45447}" type="pres">
      <dgm:prSet presAssocID="{EE391E64-AA3C-42F2-B979-E2126BC9761A}" presName="padding" presStyleLbl="node1" presStyleIdx="6" presStyleCnt="9"/>
      <dgm:spPr/>
    </dgm:pt>
    <dgm:pt modelId="{0CB7300B-26AC-4BA7-AE34-E181C3320A1A}" type="pres">
      <dgm:prSet presAssocID="{EE391E64-AA3C-42F2-B979-E2126BC9761A}" presName="shap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5C87D9-3562-49DB-8BFB-63BA77E0F26B}" type="pres">
      <dgm:prSet presAssocID="{8D56B23C-3A6A-4D8C-A26C-830C443DC7EB}" presName="sibTrans" presStyleLbl="sibTrans2D1" presStyleIdx="7" presStyleCnt="8"/>
      <dgm:spPr/>
      <dgm:t>
        <a:bodyPr/>
        <a:lstStyle/>
        <a:p>
          <a:endParaRPr lang="cs-CZ"/>
        </a:p>
      </dgm:t>
    </dgm:pt>
    <dgm:pt modelId="{9B847BF6-0EBE-40F6-80BD-D121A87DF405}" type="pres">
      <dgm:prSet presAssocID="{28650204-AE0D-471C-9FEB-41697BD48AEA}" presName="last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37372FB-6451-4608-986E-557C39F275CA}" srcId="{3B7C15C3-F70C-4FA3-8B15-10BF27B58059}" destId="{5DAB5A5B-E235-402C-BDF1-4C805E4ED4C0}" srcOrd="5" destOrd="0" parTransId="{5F476718-2EDC-4614-B882-BDC5C94F5863}" sibTransId="{51345A3B-4B4C-40F9-A40E-AE7D418253F0}"/>
    <dgm:cxn modelId="{C438EBBC-07F7-4823-908D-A1932E453AD8}" srcId="{3B7C15C3-F70C-4FA3-8B15-10BF27B58059}" destId="{E7DDBD1E-7CE9-46DA-B000-D64C059581EA}" srcOrd="6" destOrd="0" parTransId="{EF47141C-7549-43B5-BCC1-D946E481DDD6}" sibTransId="{2FE197A5-2D09-4226-ADF9-549DAE0575F3}"/>
    <dgm:cxn modelId="{47531079-359E-4F19-9EF0-84D274E97227}" srcId="{3B7C15C3-F70C-4FA3-8B15-10BF27B58059}" destId="{E30FE71C-7EDC-4B43-969E-9E0A47EBB4DA}" srcOrd="0" destOrd="0" parTransId="{FEF4EF52-F6F1-491A-BEC0-7B331C4A3463}" sibTransId="{7E208D14-C46C-4447-BC75-05AF25D12AA6}"/>
    <dgm:cxn modelId="{8D87EE9A-3F63-47F5-BA71-6EAA4646D99F}" type="presOf" srcId="{EE391E64-AA3C-42F2-B979-E2126BC9761A}" destId="{0CB7300B-26AC-4BA7-AE34-E181C3320A1A}" srcOrd="0" destOrd="0" presId="urn:microsoft.com/office/officeart/2005/8/layout/bProcess2"/>
    <dgm:cxn modelId="{A6932197-B17A-4070-94BA-289D5F6A08D9}" type="presOf" srcId="{2F463C77-5203-43EB-A35F-A988941A0CD5}" destId="{AD569331-23EA-4732-915A-3FE820A9337C}" srcOrd="0" destOrd="0" presId="urn:microsoft.com/office/officeart/2005/8/layout/bProcess2"/>
    <dgm:cxn modelId="{35ECBEC5-3B8A-4CE7-B248-4EA22BF583C6}" type="presOf" srcId="{1143AC52-25C9-4A17-87B2-CF06278D9B43}" destId="{1E626F1E-E0B9-4EED-825F-E5A1DAD39B84}" srcOrd="0" destOrd="0" presId="urn:microsoft.com/office/officeart/2005/8/layout/bProcess2"/>
    <dgm:cxn modelId="{3607299C-5D93-4054-9531-C852220DB050}" type="presOf" srcId="{6E146494-0F65-4840-A427-3F2BF6FB6867}" destId="{EF77AAEC-E896-4D91-8270-B264B5E476D0}" srcOrd="0" destOrd="0" presId="urn:microsoft.com/office/officeart/2005/8/layout/bProcess2"/>
    <dgm:cxn modelId="{CADEDC40-D679-4F43-8EC6-66A3BD746A03}" type="presOf" srcId="{51345A3B-4B4C-40F9-A40E-AE7D418253F0}" destId="{5906353D-6944-4382-8715-082077B177AD}" srcOrd="0" destOrd="0" presId="urn:microsoft.com/office/officeart/2005/8/layout/bProcess2"/>
    <dgm:cxn modelId="{1A5F8C6A-CEC1-4977-8425-59106E38F3B9}" type="presOf" srcId="{E7DDBD1E-7CE9-46DA-B000-D64C059581EA}" destId="{D6442042-7B5A-44A3-861E-53702E2037D0}" srcOrd="0" destOrd="0" presId="urn:microsoft.com/office/officeart/2005/8/layout/bProcess2"/>
    <dgm:cxn modelId="{7A6ADCE1-5DFD-4E79-A981-E3E31A60D2FD}" srcId="{3B7C15C3-F70C-4FA3-8B15-10BF27B58059}" destId="{6E146494-0F65-4840-A427-3F2BF6FB6867}" srcOrd="4" destOrd="0" parTransId="{F548C00B-8064-435E-B9C0-8F8B826AD8B4}" sibTransId="{21F2459B-06E9-4851-812D-275C679E4035}"/>
    <dgm:cxn modelId="{C101ED10-9366-4DD3-89C8-A5692471C71B}" srcId="{3B7C15C3-F70C-4FA3-8B15-10BF27B58059}" destId="{28650204-AE0D-471C-9FEB-41697BD48AEA}" srcOrd="8" destOrd="0" parTransId="{3BF2AC46-C61F-4A14-AC61-CFF7145B80A7}" sibTransId="{FB8BD6A9-13BC-46C3-9058-034BA8086959}"/>
    <dgm:cxn modelId="{28D81E71-87A0-440B-8F46-441570C5490C}" srcId="{3B7C15C3-F70C-4FA3-8B15-10BF27B58059}" destId="{EEF52DCF-0047-460B-90DD-FDCD7CC422A3}" srcOrd="1" destOrd="0" parTransId="{49AD6D04-4B7E-4E98-BA01-DF2AA14A0982}" sibTransId="{19F27401-4796-4040-81AD-B60470DB6435}"/>
    <dgm:cxn modelId="{1F8EE06D-8473-4084-8903-AAA1FC2082AD}" type="presOf" srcId="{21F2459B-06E9-4851-812D-275C679E4035}" destId="{1169CF06-5E04-4925-A721-393AD6F79682}" srcOrd="0" destOrd="0" presId="urn:microsoft.com/office/officeart/2005/8/layout/bProcess2"/>
    <dgm:cxn modelId="{02903C2C-38D4-435F-A734-CF768E440FCF}" type="presOf" srcId="{28650204-AE0D-471C-9FEB-41697BD48AEA}" destId="{9B847BF6-0EBE-40F6-80BD-D121A87DF405}" srcOrd="0" destOrd="0" presId="urn:microsoft.com/office/officeart/2005/8/layout/bProcess2"/>
    <dgm:cxn modelId="{7997C5D8-1708-4119-8887-8C90D25C8E4A}" type="presOf" srcId="{EEF52DCF-0047-460B-90DD-FDCD7CC422A3}" destId="{A154D448-8B2F-4A1B-B367-73BB8294CB69}" srcOrd="0" destOrd="0" presId="urn:microsoft.com/office/officeart/2005/8/layout/bProcess2"/>
    <dgm:cxn modelId="{F00CD69A-5965-410F-AB55-714ED8449CDD}" type="presOf" srcId="{7EEB8579-52B6-4967-85E9-91562FBC1993}" destId="{283AAA83-A5F5-46EF-839C-3F458F84332C}" srcOrd="0" destOrd="0" presId="urn:microsoft.com/office/officeart/2005/8/layout/bProcess2"/>
    <dgm:cxn modelId="{94E040EC-CB7F-40CB-AC98-D185DBC3E72D}" srcId="{3B7C15C3-F70C-4FA3-8B15-10BF27B58059}" destId="{2F463C77-5203-43EB-A35F-A988941A0CD5}" srcOrd="3" destOrd="0" parTransId="{7D3D8738-373B-4637-A563-A91662FB98A4}" sibTransId="{7EEB8579-52B6-4967-85E9-91562FBC1993}"/>
    <dgm:cxn modelId="{2677D39C-CCA6-4827-A9CE-21FFCF1A1AB2}" type="presOf" srcId="{5DAB5A5B-E235-402C-BDF1-4C805E4ED4C0}" destId="{EFBA7F1B-4ADE-497A-A70C-B9F44682AE8A}" srcOrd="0" destOrd="0" presId="urn:microsoft.com/office/officeart/2005/8/layout/bProcess2"/>
    <dgm:cxn modelId="{C7A3110B-DA3D-46B6-ACB3-AA65D0901452}" type="presOf" srcId="{7E208D14-C46C-4447-BC75-05AF25D12AA6}" destId="{AC6567F6-344B-4018-B10B-1AA59D22FDCE}" srcOrd="0" destOrd="0" presId="urn:microsoft.com/office/officeart/2005/8/layout/bProcess2"/>
    <dgm:cxn modelId="{CF406629-2772-467C-A14E-BED2D4108DCF}" type="presOf" srcId="{98CB28EE-09D5-46B9-9E37-E731860E8C11}" destId="{A9FB5DBC-5019-4493-98C1-F30276FE00C4}" srcOrd="0" destOrd="0" presId="urn:microsoft.com/office/officeart/2005/8/layout/bProcess2"/>
    <dgm:cxn modelId="{8D3D9F48-B7DA-4749-A376-103522400388}" srcId="{3B7C15C3-F70C-4FA3-8B15-10BF27B58059}" destId="{EE391E64-AA3C-42F2-B979-E2126BC9761A}" srcOrd="7" destOrd="0" parTransId="{8296F4B3-A447-4B71-97D4-0D304F0FA8BC}" sibTransId="{8D56B23C-3A6A-4D8C-A26C-830C443DC7EB}"/>
    <dgm:cxn modelId="{2BF6DF40-ACC7-4317-9258-1CAEFA7E263C}" type="presOf" srcId="{3B7C15C3-F70C-4FA3-8B15-10BF27B58059}" destId="{584C2CED-AB9A-4DB9-BA00-6A7A72B17B63}" srcOrd="0" destOrd="0" presId="urn:microsoft.com/office/officeart/2005/8/layout/bProcess2"/>
    <dgm:cxn modelId="{5EDB63A3-FA87-445E-91F0-79E86EE33031}" type="presOf" srcId="{2FE197A5-2D09-4226-ADF9-549DAE0575F3}" destId="{699E5AFF-178D-463C-BAA3-7FB6EE2583B9}" srcOrd="0" destOrd="0" presId="urn:microsoft.com/office/officeart/2005/8/layout/bProcess2"/>
    <dgm:cxn modelId="{4FA98E7A-ED80-45CA-8BF0-F2F60D28CF5C}" srcId="{3B7C15C3-F70C-4FA3-8B15-10BF27B58059}" destId="{1143AC52-25C9-4A17-87B2-CF06278D9B43}" srcOrd="2" destOrd="0" parTransId="{3568748D-921D-492D-B6A2-9DA015025F20}" sibTransId="{98CB28EE-09D5-46B9-9E37-E731860E8C11}"/>
    <dgm:cxn modelId="{A8DB5177-9418-46C3-89C7-A320BC0142C8}" type="presOf" srcId="{19F27401-4796-4040-81AD-B60470DB6435}" destId="{E982AE28-D03E-4E58-B346-84073912F9D5}" srcOrd="0" destOrd="0" presId="urn:microsoft.com/office/officeart/2005/8/layout/bProcess2"/>
    <dgm:cxn modelId="{94BA484A-F18A-4ED8-9564-927094844D67}" type="presOf" srcId="{8D56B23C-3A6A-4D8C-A26C-830C443DC7EB}" destId="{5D5C87D9-3562-49DB-8BFB-63BA77E0F26B}" srcOrd="0" destOrd="0" presId="urn:microsoft.com/office/officeart/2005/8/layout/bProcess2"/>
    <dgm:cxn modelId="{8A74B2CA-974B-4201-9DE9-1201259AD8DA}" type="presOf" srcId="{E30FE71C-7EDC-4B43-969E-9E0A47EBB4DA}" destId="{076145FE-B13D-4559-A916-178506607AE1}" srcOrd="0" destOrd="0" presId="urn:microsoft.com/office/officeart/2005/8/layout/bProcess2"/>
    <dgm:cxn modelId="{4261AB27-A7E7-49DE-A7FE-802F94A31D2C}" type="presParOf" srcId="{584C2CED-AB9A-4DB9-BA00-6A7A72B17B63}" destId="{076145FE-B13D-4559-A916-178506607AE1}" srcOrd="0" destOrd="0" presId="urn:microsoft.com/office/officeart/2005/8/layout/bProcess2"/>
    <dgm:cxn modelId="{999D0EB4-63AA-4E07-A801-432CCEE8DB6D}" type="presParOf" srcId="{584C2CED-AB9A-4DB9-BA00-6A7A72B17B63}" destId="{AC6567F6-344B-4018-B10B-1AA59D22FDCE}" srcOrd="1" destOrd="0" presId="urn:microsoft.com/office/officeart/2005/8/layout/bProcess2"/>
    <dgm:cxn modelId="{290AF9CB-95C2-482F-B7D9-294A313830E7}" type="presParOf" srcId="{584C2CED-AB9A-4DB9-BA00-6A7A72B17B63}" destId="{C2300037-B2B3-4C5E-8438-936DC012616D}" srcOrd="2" destOrd="0" presId="urn:microsoft.com/office/officeart/2005/8/layout/bProcess2"/>
    <dgm:cxn modelId="{918A200D-C024-431D-8C55-A6ADD069BCF3}" type="presParOf" srcId="{C2300037-B2B3-4C5E-8438-936DC012616D}" destId="{D791BEA4-6F46-4D4B-A2AF-23C93914426E}" srcOrd="0" destOrd="0" presId="urn:microsoft.com/office/officeart/2005/8/layout/bProcess2"/>
    <dgm:cxn modelId="{BB51DDDE-4C3A-48A4-8BE7-243300844625}" type="presParOf" srcId="{C2300037-B2B3-4C5E-8438-936DC012616D}" destId="{A154D448-8B2F-4A1B-B367-73BB8294CB69}" srcOrd="1" destOrd="0" presId="urn:microsoft.com/office/officeart/2005/8/layout/bProcess2"/>
    <dgm:cxn modelId="{A8518772-0FF3-422F-AC7C-CD6BBCAD0E32}" type="presParOf" srcId="{584C2CED-AB9A-4DB9-BA00-6A7A72B17B63}" destId="{E982AE28-D03E-4E58-B346-84073912F9D5}" srcOrd="3" destOrd="0" presId="urn:microsoft.com/office/officeart/2005/8/layout/bProcess2"/>
    <dgm:cxn modelId="{4EF90FD0-B305-473C-A1DB-1C93D6FA025F}" type="presParOf" srcId="{584C2CED-AB9A-4DB9-BA00-6A7A72B17B63}" destId="{82A038E9-3F2B-4A80-8246-B3E7726B164C}" srcOrd="4" destOrd="0" presId="urn:microsoft.com/office/officeart/2005/8/layout/bProcess2"/>
    <dgm:cxn modelId="{590FB808-3889-4AD1-AACB-D22828A3462C}" type="presParOf" srcId="{82A038E9-3F2B-4A80-8246-B3E7726B164C}" destId="{BE67B8CE-09CA-4599-8288-7A01C64541DE}" srcOrd="0" destOrd="0" presId="urn:microsoft.com/office/officeart/2005/8/layout/bProcess2"/>
    <dgm:cxn modelId="{6EBB53B3-B262-424B-BF30-5D79A15B7FB2}" type="presParOf" srcId="{82A038E9-3F2B-4A80-8246-B3E7726B164C}" destId="{1E626F1E-E0B9-4EED-825F-E5A1DAD39B84}" srcOrd="1" destOrd="0" presId="urn:microsoft.com/office/officeart/2005/8/layout/bProcess2"/>
    <dgm:cxn modelId="{0BA2590C-7649-45B4-838E-88293BF2A551}" type="presParOf" srcId="{584C2CED-AB9A-4DB9-BA00-6A7A72B17B63}" destId="{A9FB5DBC-5019-4493-98C1-F30276FE00C4}" srcOrd="5" destOrd="0" presId="urn:microsoft.com/office/officeart/2005/8/layout/bProcess2"/>
    <dgm:cxn modelId="{013BCB55-52AF-420F-95B2-AEE9296915D7}" type="presParOf" srcId="{584C2CED-AB9A-4DB9-BA00-6A7A72B17B63}" destId="{8764E6A0-63AB-49FD-A792-8E1646E2B08F}" srcOrd="6" destOrd="0" presId="urn:microsoft.com/office/officeart/2005/8/layout/bProcess2"/>
    <dgm:cxn modelId="{340F2D08-6823-4878-BDDB-4A0D05276FE5}" type="presParOf" srcId="{8764E6A0-63AB-49FD-A792-8E1646E2B08F}" destId="{1CCEDB38-1239-4CAB-AC5E-071F482B6913}" srcOrd="0" destOrd="0" presId="urn:microsoft.com/office/officeart/2005/8/layout/bProcess2"/>
    <dgm:cxn modelId="{9C11E443-C0DF-4981-83F1-E55D64ACB7C8}" type="presParOf" srcId="{8764E6A0-63AB-49FD-A792-8E1646E2B08F}" destId="{AD569331-23EA-4732-915A-3FE820A9337C}" srcOrd="1" destOrd="0" presId="urn:microsoft.com/office/officeart/2005/8/layout/bProcess2"/>
    <dgm:cxn modelId="{9133FFDD-2372-4EFE-AE94-5D3D05162A27}" type="presParOf" srcId="{584C2CED-AB9A-4DB9-BA00-6A7A72B17B63}" destId="{283AAA83-A5F5-46EF-839C-3F458F84332C}" srcOrd="7" destOrd="0" presId="urn:microsoft.com/office/officeart/2005/8/layout/bProcess2"/>
    <dgm:cxn modelId="{F1852719-84D4-4727-975B-5DE56582759B}" type="presParOf" srcId="{584C2CED-AB9A-4DB9-BA00-6A7A72B17B63}" destId="{388D162C-6AC2-412A-B9E0-965738B7185C}" srcOrd="8" destOrd="0" presId="urn:microsoft.com/office/officeart/2005/8/layout/bProcess2"/>
    <dgm:cxn modelId="{F36BF94A-53C2-4829-8230-5C868BB4FE69}" type="presParOf" srcId="{388D162C-6AC2-412A-B9E0-965738B7185C}" destId="{2F9E67E3-EEAB-4E9A-8191-96248BDB3A58}" srcOrd="0" destOrd="0" presId="urn:microsoft.com/office/officeart/2005/8/layout/bProcess2"/>
    <dgm:cxn modelId="{45F58BC9-8458-413A-A6FF-943451229D65}" type="presParOf" srcId="{388D162C-6AC2-412A-B9E0-965738B7185C}" destId="{EF77AAEC-E896-4D91-8270-B264B5E476D0}" srcOrd="1" destOrd="0" presId="urn:microsoft.com/office/officeart/2005/8/layout/bProcess2"/>
    <dgm:cxn modelId="{C73655E6-45D8-485E-9C28-4E0BD5043188}" type="presParOf" srcId="{584C2CED-AB9A-4DB9-BA00-6A7A72B17B63}" destId="{1169CF06-5E04-4925-A721-393AD6F79682}" srcOrd="9" destOrd="0" presId="urn:microsoft.com/office/officeart/2005/8/layout/bProcess2"/>
    <dgm:cxn modelId="{77D3DB34-8485-48FC-8EEF-D4E0D4D17577}" type="presParOf" srcId="{584C2CED-AB9A-4DB9-BA00-6A7A72B17B63}" destId="{28E2E03E-F409-436B-85C2-F310EB59248E}" srcOrd="10" destOrd="0" presId="urn:microsoft.com/office/officeart/2005/8/layout/bProcess2"/>
    <dgm:cxn modelId="{E55CDFDE-1149-43E8-A825-C7F3F8BC8A53}" type="presParOf" srcId="{28E2E03E-F409-436B-85C2-F310EB59248E}" destId="{F2413FE8-1699-4A92-860C-4591B5D557AC}" srcOrd="0" destOrd="0" presId="urn:microsoft.com/office/officeart/2005/8/layout/bProcess2"/>
    <dgm:cxn modelId="{14A3FC83-AC5D-4F33-933F-5A335AC6A4B5}" type="presParOf" srcId="{28E2E03E-F409-436B-85C2-F310EB59248E}" destId="{EFBA7F1B-4ADE-497A-A70C-B9F44682AE8A}" srcOrd="1" destOrd="0" presId="urn:microsoft.com/office/officeart/2005/8/layout/bProcess2"/>
    <dgm:cxn modelId="{B86DDCBE-D576-4493-AE0D-2CCB9EF658CC}" type="presParOf" srcId="{584C2CED-AB9A-4DB9-BA00-6A7A72B17B63}" destId="{5906353D-6944-4382-8715-082077B177AD}" srcOrd="11" destOrd="0" presId="urn:microsoft.com/office/officeart/2005/8/layout/bProcess2"/>
    <dgm:cxn modelId="{D11AD2EF-5D2E-4AE8-93D2-BC295F0CB04E}" type="presParOf" srcId="{584C2CED-AB9A-4DB9-BA00-6A7A72B17B63}" destId="{0C041B3F-E8F5-4DD4-A8C8-C66EE42021C8}" srcOrd="12" destOrd="0" presId="urn:microsoft.com/office/officeart/2005/8/layout/bProcess2"/>
    <dgm:cxn modelId="{428BB356-BB0E-4561-94AD-D0BC3758DBA8}" type="presParOf" srcId="{0C041B3F-E8F5-4DD4-A8C8-C66EE42021C8}" destId="{92657BDC-FC9C-469C-BE68-41077BCEC0CF}" srcOrd="0" destOrd="0" presId="urn:microsoft.com/office/officeart/2005/8/layout/bProcess2"/>
    <dgm:cxn modelId="{DD131CC4-E8BF-4451-9088-E793B806044F}" type="presParOf" srcId="{0C041B3F-E8F5-4DD4-A8C8-C66EE42021C8}" destId="{D6442042-7B5A-44A3-861E-53702E2037D0}" srcOrd="1" destOrd="0" presId="urn:microsoft.com/office/officeart/2005/8/layout/bProcess2"/>
    <dgm:cxn modelId="{46ECF472-2419-4E64-B14B-45A242C740B5}" type="presParOf" srcId="{584C2CED-AB9A-4DB9-BA00-6A7A72B17B63}" destId="{699E5AFF-178D-463C-BAA3-7FB6EE2583B9}" srcOrd="13" destOrd="0" presId="urn:microsoft.com/office/officeart/2005/8/layout/bProcess2"/>
    <dgm:cxn modelId="{AB92989B-2F63-47F5-A86D-88FD9A9E5B75}" type="presParOf" srcId="{584C2CED-AB9A-4DB9-BA00-6A7A72B17B63}" destId="{7C5BA06C-A468-4F52-897B-159ADD3164C0}" srcOrd="14" destOrd="0" presId="urn:microsoft.com/office/officeart/2005/8/layout/bProcess2"/>
    <dgm:cxn modelId="{42EB3E3A-B361-4D1C-9B7F-895CE88043C5}" type="presParOf" srcId="{7C5BA06C-A468-4F52-897B-159ADD3164C0}" destId="{EC7B6D27-BF5B-49E3-A4DF-2E1984B45447}" srcOrd="0" destOrd="0" presId="urn:microsoft.com/office/officeart/2005/8/layout/bProcess2"/>
    <dgm:cxn modelId="{2FAB9A70-6072-4D9E-97BE-02DB3AF4F2AD}" type="presParOf" srcId="{7C5BA06C-A468-4F52-897B-159ADD3164C0}" destId="{0CB7300B-26AC-4BA7-AE34-E181C3320A1A}" srcOrd="1" destOrd="0" presId="urn:microsoft.com/office/officeart/2005/8/layout/bProcess2"/>
    <dgm:cxn modelId="{034D52C1-83D1-42CE-9C41-E6FAE87E0663}" type="presParOf" srcId="{584C2CED-AB9A-4DB9-BA00-6A7A72B17B63}" destId="{5D5C87D9-3562-49DB-8BFB-63BA77E0F26B}" srcOrd="15" destOrd="0" presId="urn:microsoft.com/office/officeart/2005/8/layout/bProcess2"/>
    <dgm:cxn modelId="{4EC0CCD8-9BD2-4B38-B16F-C50111659115}" type="presParOf" srcId="{584C2CED-AB9A-4DB9-BA00-6A7A72B17B63}" destId="{9B847BF6-0EBE-40F6-80BD-D121A87DF405}" srcOrd="16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E91607-289C-4BAA-A10F-C357228FDC6A}">
      <dsp:nvSpPr>
        <dsp:cNvPr id="0" name=""/>
        <dsp:cNvSpPr/>
      </dsp:nvSpPr>
      <dsp:spPr>
        <a:xfrm>
          <a:off x="1025" y="1352599"/>
          <a:ext cx="1358800" cy="1358800"/>
        </a:xfrm>
        <a:prstGeom prst="ellipse">
          <a:avLst/>
        </a:prstGeom>
        <a:gradFill rotWithShape="1">
          <a:gsLst>
            <a:gs pos="0">
              <a:schemeClr val="accent5">
                <a:lumMod val="95000"/>
              </a:schemeClr>
            </a:gs>
            <a:gs pos="100000">
              <a:schemeClr val="accent5">
                <a:shade val="82000"/>
                <a:satMod val="125000"/>
                <a:lumMod val="74000"/>
              </a:schemeClr>
            </a:gs>
          </a:gsLst>
          <a:lin ang="5400000" scaled="0"/>
        </a:gradFill>
        <a:ln w="9525" cap="flat" cmpd="sng" algn="ctr">
          <a:solidFill>
            <a:schemeClr val="accent5"/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hemeClr val="accent5"/>
        </a:lnRef>
        <a:fillRef idx="3">
          <a:schemeClr val="accent5"/>
        </a:fillRef>
        <a:effectRef idx="2">
          <a:schemeClr val="accent5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10</a:t>
          </a:r>
          <a:endParaRPr lang="cs-CZ" sz="6000" kern="1200" dirty="0"/>
        </a:p>
      </dsp:txBody>
      <dsp:txXfrm>
        <a:off x="200017" y="1551591"/>
        <a:ext cx="960816" cy="960816"/>
      </dsp:txXfrm>
    </dsp:sp>
    <dsp:sp modelId="{87BCAC0A-5B17-4122-BE27-ECB32E620FD7}">
      <dsp:nvSpPr>
        <dsp:cNvPr id="0" name=""/>
        <dsp:cNvSpPr/>
      </dsp:nvSpPr>
      <dsp:spPr>
        <a:xfrm>
          <a:off x="1470160" y="1637947"/>
          <a:ext cx="788104" cy="788104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1574623" y="1939318"/>
        <a:ext cx="579178" cy="185362"/>
      </dsp:txXfrm>
    </dsp:sp>
    <dsp:sp modelId="{38377A36-6166-4A5B-AB37-C798918CDFAB}">
      <dsp:nvSpPr>
        <dsp:cNvPr id="0" name=""/>
        <dsp:cNvSpPr/>
      </dsp:nvSpPr>
      <dsp:spPr>
        <a:xfrm>
          <a:off x="2368599" y="1352599"/>
          <a:ext cx="1358800" cy="1358800"/>
        </a:xfrm>
        <a:prstGeom prst="ellipse">
          <a:avLst/>
        </a:prstGeom>
        <a:gradFill rotWithShape="1">
          <a:gsLst>
            <a:gs pos="0">
              <a:schemeClr val="accent5">
                <a:lumMod val="95000"/>
              </a:schemeClr>
            </a:gs>
            <a:gs pos="100000">
              <a:schemeClr val="accent5">
                <a:shade val="82000"/>
                <a:satMod val="125000"/>
                <a:lumMod val="74000"/>
              </a:schemeClr>
            </a:gs>
          </a:gsLst>
          <a:lin ang="5400000" scaled="0"/>
        </a:gradFill>
        <a:ln w="9525" cap="flat" cmpd="sng" algn="ctr">
          <a:solidFill>
            <a:schemeClr val="accent5"/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hemeClr val="accent5"/>
        </a:lnRef>
        <a:fillRef idx="3">
          <a:schemeClr val="accent5"/>
        </a:fillRef>
        <a:effectRef idx="2">
          <a:schemeClr val="accent5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10</a:t>
          </a:r>
          <a:endParaRPr lang="cs-CZ" sz="6000" kern="1200" dirty="0"/>
        </a:p>
      </dsp:txBody>
      <dsp:txXfrm>
        <a:off x="2567591" y="1551591"/>
        <a:ext cx="960816" cy="960816"/>
      </dsp:txXfrm>
    </dsp:sp>
    <dsp:sp modelId="{A1B07AB3-3DFA-4014-8646-98AF3156DE97}">
      <dsp:nvSpPr>
        <dsp:cNvPr id="0" name=""/>
        <dsp:cNvSpPr/>
      </dsp:nvSpPr>
      <dsp:spPr>
        <a:xfrm>
          <a:off x="3837735" y="1637947"/>
          <a:ext cx="788104" cy="788104"/>
        </a:xfrm>
        <a:prstGeom prst="mathEqual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/>
        </a:p>
      </dsp:txBody>
      <dsp:txXfrm>
        <a:off x="3942198" y="1800296"/>
        <a:ext cx="579178" cy="463406"/>
      </dsp:txXfrm>
    </dsp:sp>
    <dsp:sp modelId="{FCE7B1E2-D877-4152-AF9E-E89D162F6F88}">
      <dsp:nvSpPr>
        <dsp:cNvPr id="0" name=""/>
        <dsp:cNvSpPr/>
      </dsp:nvSpPr>
      <dsp:spPr>
        <a:xfrm>
          <a:off x="4736174" y="1352599"/>
          <a:ext cx="1358800" cy="1358800"/>
        </a:xfrm>
        <a:prstGeom prst="ellipse">
          <a:avLst/>
        </a:prstGeom>
        <a:gradFill rotWithShape="1">
          <a:gsLst>
            <a:gs pos="0">
              <a:schemeClr val="accent5">
                <a:lumMod val="95000"/>
              </a:schemeClr>
            </a:gs>
            <a:gs pos="100000">
              <a:schemeClr val="accent5">
                <a:shade val="82000"/>
                <a:satMod val="125000"/>
                <a:lumMod val="74000"/>
              </a:schemeClr>
            </a:gs>
          </a:gsLst>
          <a:lin ang="5400000" scaled="0"/>
        </a:gradFill>
        <a:ln w="9525" cap="flat" cmpd="sng" algn="ctr">
          <a:solidFill>
            <a:schemeClr val="accent5"/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hemeClr val="accent5"/>
        </a:lnRef>
        <a:fillRef idx="3">
          <a:schemeClr val="accent5"/>
        </a:fillRef>
        <a:effectRef idx="2">
          <a:schemeClr val="accent5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.</a:t>
          </a:r>
          <a:endParaRPr lang="cs-CZ" sz="6000" kern="1200" dirty="0"/>
        </a:p>
      </dsp:txBody>
      <dsp:txXfrm>
        <a:off x="4935166" y="1551591"/>
        <a:ext cx="960816" cy="9608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3F15D4-F3B7-42A6-A931-5E3250543FE1}">
      <dsp:nvSpPr>
        <dsp:cNvPr id="0" name=""/>
        <dsp:cNvSpPr/>
      </dsp:nvSpPr>
      <dsp:spPr>
        <a:xfrm>
          <a:off x="382488" y="1472"/>
          <a:ext cx="1480839" cy="1480839"/>
        </a:xfrm>
        <a:prstGeom prst="ellipse">
          <a:avLst/>
        </a:prstGeom>
        <a:gradFill rotWithShape="1">
          <a:gsLst>
            <a:gs pos="28000">
              <a:schemeClr val="dk1">
                <a:tint val="18000"/>
                <a:satMod val="120000"/>
                <a:lumMod val="88000"/>
              </a:schemeClr>
            </a:gs>
            <a:gs pos="100000">
              <a:schemeClr val="dk1">
                <a:tint val="40000"/>
                <a:satMod val="100000"/>
                <a:lumMod val="78000"/>
              </a:schemeClr>
            </a:gs>
          </a:gsLst>
          <a:lin ang="5400000" scaled="0"/>
        </a:gradFill>
        <a:ln w="9525" cap="flat" cmpd="sng" algn="ctr">
          <a:solidFill>
            <a:schemeClr val="dk1"/>
          </a:solidFill>
          <a:prstDash val="solid"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</dsp:spPr>
      <dsp:style>
        <a:lnRef idx="1">
          <a:schemeClr val="dk1"/>
        </a:lnRef>
        <a:fillRef idx="2">
          <a:schemeClr val="dk1"/>
        </a:fillRef>
        <a:effectRef idx="1">
          <a:schemeClr val="dk1"/>
        </a:effectRef>
        <a:fontRef idx="minor">
          <a:schemeClr val="dk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14 </a:t>
          </a:r>
          <a:endParaRPr lang="cs-CZ" sz="6500" kern="1200" dirty="0"/>
        </a:p>
      </dsp:txBody>
      <dsp:txXfrm>
        <a:off x="599352" y="218336"/>
        <a:ext cx="1047111" cy="1047111"/>
      </dsp:txXfrm>
    </dsp:sp>
    <dsp:sp modelId="{FBF4D6E7-5703-4F7A-9889-EAA9869386AC}">
      <dsp:nvSpPr>
        <dsp:cNvPr id="0" name=""/>
        <dsp:cNvSpPr/>
      </dsp:nvSpPr>
      <dsp:spPr>
        <a:xfrm>
          <a:off x="693464" y="1602556"/>
          <a:ext cx="858887" cy="858887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807309" y="1930994"/>
        <a:ext cx="631197" cy="202011"/>
      </dsp:txXfrm>
    </dsp:sp>
    <dsp:sp modelId="{665ED79B-2CCB-41BE-8369-E9D689F983EE}">
      <dsp:nvSpPr>
        <dsp:cNvPr id="0" name=""/>
        <dsp:cNvSpPr/>
      </dsp:nvSpPr>
      <dsp:spPr>
        <a:xfrm>
          <a:off x="455715" y="2583160"/>
          <a:ext cx="1480839" cy="1480839"/>
        </a:xfrm>
        <a:prstGeom prst="ellipse">
          <a:avLst/>
        </a:prstGeom>
        <a:gradFill rotWithShape="1">
          <a:gsLst>
            <a:gs pos="28000">
              <a:schemeClr val="dk1">
                <a:tint val="18000"/>
                <a:satMod val="120000"/>
                <a:lumMod val="88000"/>
              </a:schemeClr>
            </a:gs>
            <a:gs pos="100000">
              <a:schemeClr val="dk1">
                <a:tint val="40000"/>
                <a:satMod val="100000"/>
                <a:lumMod val="78000"/>
              </a:schemeClr>
            </a:gs>
          </a:gsLst>
          <a:lin ang="5400000" scaled="0"/>
        </a:gradFill>
        <a:ln w="9525" cap="flat" cmpd="sng" algn="ctr">
          <a:solidFill>
            <a:schemeClr val="dk1"/>
          </a:solidFill>
          <a:prstDash val="solid"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</dsp:spPr>
      <dsp:style>
        <a:lnRef idx="1">
          <a:schemeClr val="dk1"/>
        </a:lnRef>
        <a:fillRef idx="2">
          <a:schemeClr val="dk1"/>
        </a:fillRef>
        <a:effectRef idx="1">
          <a:schemeClr val="dk1"/>
        </a:effectRef>
        <a:fontRef idx="minor">
          <a:schemeClr val="dk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5</a:t>
          </a:r>
          <a:endParaRPr lang="cs-CZ" sz="6500" kern="1200" dirty="0"/>
        </a:p>
      </dsp:txBody>
      <dsp:txXfrm>
        <a:off x="672579" y="2800024"/>
        <a:ext cx="1047111" cy="1047111"/>
      </dsp:txXfrm>
    </dsp:sp>
    <dsp:sp modelId="{C2C4F880-C108-4C35-8810-316769DE34DF}">
      <dsp:nvSpPr>
        <dsp:cNvPr id="0" name=""/>
        <dsp:cNvSpPr/>
      </dsp:nvSpPr>
      <dsp:spPr>
        <a:xfrm rot="124852">
          <a:off x="2142509" y="1800958"/>
          <a:ext cx="437215" cy="55087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2142552" y="1908751"/>
        <a:ext cx="306051" cy="330524"/>
      </dsp:txXfrm>
    </dsp:sp>
    <dsp:sp modelId="{7CA95809-6974-4B4B-8F7B-72D2A0B12839}">
      <dsp:nvSpPr>
        <dsp:cNvPr id="0" name=""/>
        <dsp:cNvSpPr/>
      </dsp:nvSpPr>
      <dsp:spPr>
        <a:xfrm>
          <a:off x="2759970" y="663852"/>
          <a:ext cx="2961679" cy="2961679"/>
        </a:xfrm>
        <a:prstGeom prst="ellipse">
          <a:avLst/>
        </a:prstGeom>
        <a:gradFill rotWithShape="1">
          <a:gsLst>
            <a:gs pos="28000">
              <a:schemeClr val="dk1">
                <a:tint val="18000"/>
                <a:satMod val="120000"/>
                <a:lumMod val="88000"/>
              </a:schemeClr>
            </a:gs>
            <a:gs pos="100000">
              <a:schemeClr val="dk1">
                <a:tint val="40000"/>
                <a:satMod val="100000"/>
                <a:lumMod val="78000"/>
              </a:schemeClr>
            </a:gs>
          </a:gsLst>
          <a:lin ang="5400000" scaled="0"/>
        </a:gradFill>
        <a:ln w="9525" cap="flat" cmpd="sng" algn="ctr">
          <a:solidFill>
            <a:schemeClr val="dk1"/>
          </a:solidFill>
          <a:prstDash val="solid"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</dsp:spPr>
      <dsp:style>
        <a:lnRef idx="1">
          <a:schemeClr val="dk1"/>
        </a:lnRef>
        <a:fillRef idx="2">
          <a:schemeClr val="dk1"/>
        </a:fillRef>
        <a:effectRef idx="1">
          <a:schemeClr val="dk1"/>
        </a:effectRef>
        <a:fontRef idx="minor">
          <a:schemeClr val="dk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.</a:t>
          </a:r>
          <a:endParaRPr lang="cs-CZ" sz="6500" kern="1200" dirty="0"/>
        </a:p>
      </dsp:txBody>
      <dsp:txXfrm>
        <a:off x="3193698" y="1097580"/>
        <a:ext cx="2094223" cy="209422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82E620-1478-499E-8A38-77343ABEDFFD}">
      <dsp:nvSpPr>
        <dsp:cNvPr id="0" name=""/>
        <dsp:cNvSpPr/>
      </dsp:nvSpPr>
      <dsp:spPr>
        <a:xfrm>
          <a:off x="2203890" y="2279014"/>
          <a:ext cx="1784985" cy="1784985"/>
        </a:xfrm>
        <a:prstGeom prst="ellipse">
          <a:avLst/>
        </a:prstGeom>
        <a:gradFill rotWithShape="1">
          <a:gsLst>
            <a:gs pos="0">
              <a:schemeClr val="accent3">
                <a:lumMod val="95000"/>
              </a:schemeClr>
            </a:gs>
            <a:gs pos="100000">
              <a:schemeClr val="accent3">
                <a:shade val="82000"/>
                <a:satMod val="125000"/>
                <a:lumMod val="74000"/>
              </a:schemeClr>
            </a:gs>
          </a:gsLst>
          <a:lin ang="5400000" scaled="0"/>
        </a:gradFill>
        <a:ln w="9525" cap="flat" cmpd="sng" algn="ctr">
          <a:solidFill>
            <a:schemeClr val="accent3"/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hemeClr val="accent3"/>
        </a:lnRef>
        <a:fillRef idx="3">
          <a:schemeClr val="accent3"/>
        </a:fillRef>
        <a:effectRef idx="2">
          <a:schemeClr val="accent3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9</a:t>
          </a:r>
          <a:endParaRPr lang="cs-CZ" sz="6500" kern="1200" dirty="0"/>
        </a:p>
      </dsp:txBody>
      <dsp:txXfrm>
        <a:off x="2465295" y="2540419"/>
        <a:ext cx="1262175" cy="1262175"/>
      </dsp:txXfrm>
    </dsp:sp>
    <dsp:sp modelId="{F88E0E05-F0B0-4C2B-AB5D-C3F1F0E7E1BC}">
      <dsp:nvSpPr>
        <dsp:cNvPr id="0" name=""/>
        <dsp:cNvSpPr/>
      </dsp:nvSpPr>
      <dsp:spPr>
        <a:xfrm rot="12936655">
          <a:off x="961886" y="1917358"/>
          <a:ext cx="1477135" cy="508720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4CF668-4D51-4225-AEC4-6C29DDA88426}">
      <dsp:nvSpPr>
        <dsp:cNvPr id="0" name=""/>
        <dsp:cNvSpPr/>
      </dsp:nvSpPr>
      <dsp:spPr>
        <a:xfrm>
          <a:off x="68108" y="1063372"/>
          <a:ext cx="2063795" cy="1356588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lumMod val="95000"/>
              </a:schemeClr>
            </a:gs>
            <a:gs pos="100000">
              <a:schemeClr val="accent3">
                <a:shade val="82000"/>
                <a:satMod val="125000"/>
                <a:lumMod val="74000"/>
              </a:schemeClr>
            </a:gs>
          </a:gsLst>
          <a:lin ang="5400000" scaled="0"/>
        </a:gradFill>
        <a:ln w="9525" cap="flat" cmpd="sng" algn="ctr">
          <a:solidFill>
            <a:schemeClr val="accent3"/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hemeClr val="accent3"/>
        </a:lnRef>
        <a:fillRef idx="3">
          <a:schemeClr val="accent3"/>
        </a:fillRef>
        <a:effectRef idx="2">
          <a:schemeClr val="accent3"/>
        </a:effectRef>
        <a:fontRef idx="minor">
          <a:schemeClr val="lt1"/>
        </a:fontRef>
      </dsp:style>
      <dsp:txBody>
        <a:bodyPr spcFirstLastPara="0" vert="horz" wrap="square" lIns="123825" tIns="123825" rIns="123825" bIns="123825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4+</a:t>
          </a:r>
          <a:endParaRPr lang="cs-CZ" sz="6500" kern="1200" dirty="0"/>
        </a:p>
      </dsp:txBody>
      <dsp:txXfrm>
        <a:off x="107841" y="1103105"/>
        <a:ext cx="1984329" cy="1277122"/>
      </dsp:txXfrm>
    </dsp:sp>
    <dsp:sp modelId="{D3267C01-2502-4CA5-AC7C-04C6FB30A326}">
      <dsp:nvSpPr>
        <dsp:cNvPr id="0" name=""/>
        <dsp:cNvSpPr/>
      </dsp:nvSpPr>
      <dsp:spPr>
        <a:xfrm rot="16416092">
          <a:off x="2485622" y="1227409"/>
          <a:ext cx="1434230" cy="508720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9E16FD-6A01-463E-BCC6-427972F184DF}">
      <dsp:nvSpPr>
        <dsp:cNvPr id="0" name=""/>
        <dsp:cNvSpPr/>
      </dsp:nvSpPr>
      <dsp:spPr>
        <a:xfrm>
          <a:off x="2399917" y="87776"/>
          <a:ext cx="1695735" cy="1356588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lumMod val="95000"/>
              </a:schemeClr>
            </a:gs>
            <a:gs pos="100000">
              <a:schemeClr val="accent3">
                <a:shade val="82000"/>
                <a:satMod val="125000"/>
                <a:lumMod val="74000"/>
              </a:schemeClr>
            </a:gs>
          </a:gsLst>
          <a:lin ang="5400000" scaled="0"/>
        </a:gradFill>
        <a:ln w="9525" cap="flat" cmpd="sng" algn="ctr">
          <a:solidFill>
            <a:schemeClr val="accent3"/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hemeClr val="accent3"/>
        </a:lnRef>
        <a:fillRef idx="3">
          <a:schemeClr val="accent3"/>
        </a:fillRef>
        <a:effectRef idx="2">
          <a:schemeClr val="accent3"/>
        </a:effectRef>
        <a:fontRef idx="minor">
          <a:schemeClr val="lt1"/>
        </a:fontRef>
      </dsp:style>
      <dsp:txBody>
        <a:bodyPr spcFirstLastPara="0" vert="horz" wrap="square" lIns="123825" tIns="123825" rIns="123825" bIns="123825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3+</a:t>
          </a:r>
          <a:endParaRPr lang="cs-CZ" sz="6500" kern="1200" dirty="0"/>
        </a:p>
      </dsp:txBody>
      <dsp:txXfrm>
        <a:off x="2439650" y="127509"/>
        <a:ext cx="1616269" cy="1277122"/>
      </dsp:txXfrm>
    </dsp:sp>
    <dsp:sp modelId="{2425CA10-056C-435F-B044-897A8579675D}">
      <dsp:nvSpPr>
        <dsp:cNvPr id="0" name=""/>
        <dsp:cNvSpPr/>
      </dsp:nvSpPr>
      <dsp:spPr>
        <a:xfrm rot="19578343">
          <a:off x="3784278" y="1946123"/>
          <a:ext cx="1536815" cy="508720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810EFA-F364-4E68-91E5-80D1486E1186}">
      <dsp:nvSpPr>
        <dsp:cNvPr id="0" name=""/>
        <dsp:cNvSpPr/>
      </dsp:nvSpPr>
      <dsp:spPr>
        <a:xfrm>
          <a:off x="4344140" y="1095906"/>
          <a:ext cx="1695735" cy="1356588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lumMod val="95000"/>
              </a:schemeClr>
            </a:gs>
            <a:gs pos="100000">
              <a:schemeClr val="accent3">
                <a:shade val="82000"/>
                <a:satMod val="125000"/>
                <a:lumMod val="74000"/>
              </a:schemeClr>
            </a:gs>
          </a:gsLst>
          <a:lin ang="5400000" scaled="0"/>
        </a:gradFill>
        <a:ln w="9525" cap="flat" cmpd="sng" algn="ctr">
          <a:solidFill>
            <a:schemeClr val="accent3"/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hemeClr val="accent3"/>
        </a:lnRef>
        <a:fillRef idx="3">
          <a:schemeClr val="accent3"/>
        </a:fillRef>
        <a:effectRef idx="2">
          <a:schemeClr val="accent3"/>
        </a:effectRef>
        <a:fontRef idx="minor">
          <a:schemeClr val="lt1"/>
        </a:fontRef>
      </dsp:style>
      <dsp:txBody>
        <a:bodyPr spcFirstLastPara="0" vert="horz" wrap="square" lIns="123825" tIns="123825" rIns="123825" bIns="123825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1+</a:t>
          </a:r>
          <a:endParaRPr lang="cs-CZ" sz="6500" kern="1200" dirty="0"/>
        </a:p>
      </dsp:txBody>
      <dsp:txXfrm>
        <a:off x="4383873" y="1135639"/>
        <a:ext cx="1616269" cy="127712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VerticalCircleList">
  <dgm:title val=""/>
  <dgm:desc val=""/>
  <dgm:catLst>
    <dgm:cat type="list" pri="23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  <dgm:cxn modelId="51" srcId="2" destId="21" srcOrd="0" destOrd="0"/>
        <dgm:cxn modelId="52" srcId="2" destId="22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</dgm:varLst>
    <dgm:alg type="lin">
      <dgm:param type="linDir" val="fromT"/>
      <dgm:param type="fallback" val="2D"/>
    </dgm:alg>
    <dgm:shape xmlns:r="http://schemas.openxmlformats.org/officeDocument/2006/relationships" r:blip="">
      <dgm:adjLst/>
    </dgm:shape>
    <dgm:presOf/>
    <dgm:constrLst>
      <dgm:constr type="w" for="ch" forName="withChildren" refType="w"/>
      <dgm:constr type="h" for="ch" forName="withChildren" refType="w" fact="0.909"/>
      <dgm:constr type="w" for="ch" forName="noChildren" refType="w"/>
      <dgm:constr type="h" for="ch" forName="noChildren" refType="w" fact="0.164"/>
      <dgm:constr type="w" for="ch" forName="overlap" val="1"/>
      <dgm:constr type="h" for="ch" forName="overlap" refType="w" refFor="ch" refForName="withChildren" fact="-0.089"/>
      <dgm:constr type="primFontSz" for="des" forName="txLvl1" op="equ" val="65"/>
      <dgm:constr type="primFontSz" for="des" forName="txLvlOnly1" refType="primFontSz" refFor="des" refForName="txLvl1" op="equ"/>
      <dgm:constr type="primFontSz" for="des" forName="txLvl2" refType="primFontSz" refFor="des" refForName="txLvl1" op="equ" fact="0.78"/>
      <dgm:constr type="primFontSz" for="des" forName="txLvl3" refType="primFontSz" refFor="des" refForName="txLvl1" op="equ" fact="0.78"/>
      <dgm:constr type="userF" for="des" forName="lin" refType="primFontSz" refFor="des" refForName="txLvl2" op="equ"/>
    </dgm:constrLst>
    <dgm:forEach name="Name1" axis="ch" ptType="node">
      <dgm:choose name="Name2">
        <dgm:if name="Name3" axis="ch" ptType="node" func="cnt" op="gte" val="1">
          <dgm:layoutNode name="withChildren">
            <dgm:alg type="composite"/>
            <dgm:choose name="Name4">
              <dgm:if name="Name5" func="var" arg="dir" op="equ" val="norm">
                <dgm:constrLst>
                  <dgm:constr type="l" for="ch" forName="bigCircle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l" for="ch" forName="medCircle" refType="w" fact="0.043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 refType="ctrX" refFor="ch" refForName="medCircle"/>
                  <dgm:constr type="r" for="ch" forName="txLvl1" refType="w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 refType="ctrX" refFor="ch" refForName="medCircle"/>
                  <dgm:constr type="r" for="ch" forName="lin" refType="w"/>
                  <dgm:constr type="t" for="ch" forName="lin" refType="h" fact="0.222"/>
                  <dgm:constr type="h" for="ch" forName="lin" refType="h" fact="0.68"/>
                </dgm:constrLst>
              </dgm:if>
              <dgm:else name="Name6">
                <dgm:constrLst>
                  <dgm:constr type="r" for="ch" forName="bigCircle" refType="w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r" for="ch" forName="medCircle" refType="w" fact="0.957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/>
                  <dgm:constr type="r" for="ch" forName="txLvl1" refType="ctrX" refFor="ch" refForName="medCircle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/>
                  <dgm:constr type="r" for="ch" forName="lin" refType="ctrX" refFor="ch" refForName="medCircle"/>
                  <dgm:constr type="t" for="ch" forName="lin" refType="h" fact="0.222"/>
                  <dgm:constr type="h" for="ch" forName="lin" refType="h" fact="0.68"/>
                </dgm:constrLst>
              </dgm:else>
            </dgm:choose>
            <dgm:layoutNode name="big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med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1" styleLbl="revTx">
              <dgm:choose name="Name7">
                <dgm:if name="Name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lin">
              <dgm:choose name="Name10">
                <dgm:if name="Name11" func="var" arg="dir" op="equ" val="norm">
                  <dgm:alg type="lin">
                    <dgm:param type="linDir" val="fromT"/>
                    <dgm:param type="vertAlign" val="t"/>
                    <dgm:param type="nodeHorzAlign" val="l"/>
                  </dgm:alg>
                </dgm:if>
                <dgm:else name="Name12">
                  <dgm:alg type="lin">
                    <dgm:param type="linDir" val="fromT"/>
                    <dgm:param type="vertAlign" val="t"/>
                    <dgm:param type="nodeHorzAlign" val="r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>
                <dgm:constr type="userF"/>
                <dgm:constr type="primFontSz" for="ch" forName="txLvl2" refType="userF"/>
                <dgm:constr type="w" for="ch" forName="txLvl2" refType="w"/>
                <dgm:constr type="h" for="ch" forName="txLvl2" refType="primFontSz" refFor="ch" refForName="txLvl2" fact="0.39"/>
                <dgm:constr type="w" for="ch" forName="txLvl3" refType="w"/>
                <dgm:constr type="h" for="ch" forName="txLvl3" refType="primFontSz" refFor="ch" refForName="txLvl2" fact="0.39"/>
                <dgm:constr type="h" for="ch" forName="smCircle" refType="primFontSz" refFor="ch" refForName="txLvl2" fact="0.14"/>
                <dgm:constr type="h" for="ch" forName="indentDot1" refType="primFontSz" refFor="ch" refForName="txLvl2" fact="0.14"/>
                <dgm:constr type="h" for="ch" forName="indentDot2" refType="primFontSz" refFor="ch" refForName="txLvl2" fact="0.14"/>
                <dgm:constr type="h" for="ch" forName="indentDot3" refType="primFontSz" refFor="ch" refForName="txLvl2" fact="0.14"/>
                <dgm:constr type="w" for="ch" forName="indentDot1" refType="w"/>
                <dgm:constr type="w" for="ch" forName="indentDot2" refType="w"/>
                <dgm:constr type="w" for="ch" forName="indentDot3" refType="w"/>
                <dgm:constr type="userI" for="ch" forName="txLvl3" refType="primFontSz" refFor="ch" refForName="txLvl2" fact="0.14"/>
                <dgm:constr type="userI" for="ch" forName="indentDot1" refType="primFontSz" refFor="ch" refForName="txLvl2" fact="0.14"/>
                <dgm:constr type="userI" for="ch" forName="indentDot2" refType="primFontSz" refFor="ch" refForName="txLvl2" fact="0.14"/>
                <dgm:constr type="userI" for="ch" forName="indentDot3" refType="primFontSz" refFor="ch" refForName="txLvl2" fact="0.14"/>
              </dgm:constrLst>
              <dgm:ruleLst>
                <dgm:rule type="primFontSz" for="ch" forName="txLvl2" val="5" fact="NaN" max="NaN"/>
              </dgm:ruleLst>
              <dgm:forEach name="Name13" axis="ch" ptType="node">
                <dgm:layoutNode name="txLvl2" styleLbl="revTx">
                  <dgm:choose name="Name14">
                    <dgm:if name="Name15" func="var" arg="dir" op="equ" val="norm">
                      <dgm:alg type="tx">
                        <dgm:param type="parTxLTRAlign" val="l"/>
                        <dgm:param type="parTxRTLAlign" val="l"/>
                      </dgm:alg>
                    </dgm:if>
                    <dgm:else name="Name16">
                      <dgm:alg type="tx">
                        <dgm:param type="parTxLTRAlign" val="r"/>
                        <dgm:param type="parTxRTLAlign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self" ptType="node"/>
                  <dgm:constrLst>
                    <dgm:constr type="lMarg"/>
                    <dgm:constr type="rMarg"/>
                    <dgm:constr type="tMarg" refType="primFontSz" fact="0.1"/>
                    <dgm:constr type="bMarg" refType="primFontSz" fact="0.1"/>
                  </dgm:constrLst>
                  <dgm:ruleLst>
                    <dgm:rule type="h" val="INF" fact="NaN" max="NaN"/>
                  </dgm:ruleLst>
                </dgm:layoutNode>
                <dgm:forEach name="Name17" axis="ch" ptType="node" cnt="1">
                  <dgm:layoutNode name="indentDot1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hoose name="Name18">
                      <dgm:if name="Name19" func="var" arg="dir" op="equ" val="norm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l" for="ch" forName="smCircle1" refType="r" refFor="ch" refForName="gap1"/>
                        </dgm:constrLst>
                      </dgm:if>
                      <dgm:else name="Name20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r" for="ch" forName="smCircle1" refType="l" refFor="ch" refForName="gap1"/>
                        </dgm:constrLst>
                      </dgm:else>
                    </dgm:choose>
                    <dgm:layoutNode name="gap1">
                      <dgm:alg type="sp"/>
                      <dgm:shape xmlns:r="http://schemas.openxmlformats.org/officeDocument/2006/relationships" type="rect" r:blip="" hideGeom="1">
                        <dgm:adjLst/>
                      </dgm:shape>
                      <dgm:presOf/>
                    </dgm:layoutNode>
                    <dgm:layoutNode name="smCircle1" styleLbl="vennNode1">
                      <dgm:alg type="sp"/>
                      <dgm:shape xmlns:r="http://schemas.openxmlformats.org/officeDocument/2006/relationships" type="ellipse" r:blip="">
                        <dgm:adjLst/>
                      </dgm:shape>
                      <dgm:presOf/>
                      <dgm:constrLst>
                        <dgm:constr type="w" refType="h"/>
                      </dgm:constrLst>
                    </dgm:layoutNode>
                  </dgm:layoutNode>
                </dgm:forEach>
                <dgm:forEach name="Name21" axis="ch" ptType="node">
                  <dgm:layoutNode name="txLvl3" styleLbl="revTx">
                    <dgm:varLst>
                      <dgm:bulletEnabled val="1"/>
                    </dgm:varLst>
                    <dgm:choose name="Name22">
                      <dgm:if name="Name23" func="var" arg="dir" op="equ" val="norm">
                        <dgm:alg type="tx">
                          <dgm:param type="parTxLTRAlign" val="l"/>
                          <dgm:param type="parTxRTLAlign" val="l"/>
                          <dgm:param type="shpTxLTRAlignCh" val="l"/>
                          <dgm:param type="shpTxRTLAlignCh" val="l"/>
                        </dgm:alg>
                      </dgm:if>
                      <dgm:else name="Name24">
                        <dgm:alg type="tx">
                          <dgm:param type="parTxLTRAlign" val="r"/>
                          <dgm:param type="parTxRTLAlign" val="r"/>
                          <dgm:param type="shpTxLTRAlignCh" val="r"/>
                          <dgm:param type="shpTxRTLAlignCh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"/>
                    <dgm:choose name="Name25">
                      <dgm:if name="Name26" func="var" arg="dir" op="equ" val="norm">
                        <dgm:constrLst>
                          <dgm:constr type="userI"/>
                          <dgm:constr type="lMarg" refType="userI" fact="8.504"/>
                          <dgm:constr type="rMarg"/>
                          <dgm:constr type="tMarg" refType="primFontSz" fact="0.1"/>
                          <dgm:constr type="bMarg" refType="primFontSz" fact="0.1"/>
                        </dgm:constrLst>
                      </dgm:if>
                      <dgm:else name="Name27">
                        <dgm:constrLst>
                          <dgm:constr type="userI"/>
                          <dgm:constr type="lMarg"/>
                          <dgm:constr type="rMarg" refType="userI" fact="8.504"/>
                          <dgm:constr type="tMarg" refType="primFontSz" fact="0.1"/>
                          <dgm:constr type="bMarg" refType="primFontSz" fact="0.1"/>
                        </dgm:constrLst>
                      </dgm:else>
                    </dgm:choose>
                    <dgm:ruleLst>
                      <dgm:rule type="h" val="INF" fact="NaN" max="NaN"/>
                    </dgm:ruleLst>
                  </dgm:layoutNode>
                  <dgm:forEach name="Name28" axis="followSib" ptType="sibTrans" cnt="1">
                    <dgm:layoutNode name="indentDot2">
                      <dgm:alg type="composite"/>
                      <dgm:shape xmlns:r="http://schemas.openxmlformats.org/officeDocument/2006/relationships" r:blip="">
                        <dgm:adjLst/>
                      </dgm:shape>
                      <dgm:presOf/>
                      <dgm:choose name="Name29">
                        <dgm:if name="Name30" func="var" arg="dir" op="equ" val="norm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l" for="ch" forName="smCircle2" refType="r" refFor="ch" refForName="gap2"/>
                          </dgm:constrLst>
                        </dgm:if>
                        <dgm:else name="Name31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r" for="ch" forName="smCircle2" refType="l" refFor="ch" refForName="gap2"/>
                          </dgm:constrLst>
                        </dgm:else>
                      </dgm:choose>
                      <dgm:layoutNode name="gap2">
                        <dgm:alg type="sp"/>
                        <dgm:shape xmlns:r="http://schemas.openxmlformats.org/officeDocument/2006/relationships" type="rect" r:blip="" hideGeom="1">
                          <dgm:adjLst/>
                        </dgm:shape>
                        <dgm:presOf/>
                      </dgm:layoutNode>
                      <dgm:layoutNode name="smCircle2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layoutNode>
                  </dgm:forEach>
                </dgm:forEach>
                <dgm:choose name="Name32">
                  <dgm:if name="Name33" axis="ch" ptType="node" func="cnt" op="gte" val="1">
                    <dgm:forEach name="Name34" axis="followSib" ptType="sibTrans" cnt="1">
                      <dgm:layoutNode name="indentDot3">
                        <dgm:alg type="composite"/>
                        <dgm:shape xmlns:r="http://schemas.openxmlformats.org/officeDocument/2006/relationships" r:blip="">
                          <dgm:adjLst/>
                        </dgm:shape>
                        <dgm:presOf/>
                        <dgm:choose name="Name35">
                          <dgm:if name="Name36" func="var" arg="dir" op="equ" val="norm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l" for="ch" forName="smCircle3" refType="r" refFor="ch" refForName="gap3"/>
                            </dgm:constrLst>
                          </dgm:if>
                          <dgm:else name="Name37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r" for="ch" forName="smCircle3" refType="l" refFor="ch" refForName="gap3"/>
                            </dgm:constrLst>
                          </dgm:else>
                        </dgm:choose>
                        <dgm:layoutNode name="gap3">
                          <dgm:alg type="sp"/>
                          <dgm:shape xmlns:r="http://schemas.openxmlformats.org/officeDocument/2006/relationships" type="rect" r:blip="" hideGeom="1">
                            <dgm:adjLst/>
                          </dgm:shape>
                          <dgm:presOf/>
                        </dgm:layoutNode>
                        <dgm:layoutNode name="smCircle3" styleLbl="vennNode1">
                          <dgm:alg type="sp"/>
                          <dgm:shape xmlns:r="http://schemas.openxmlformats.org/officeDocument/2006/relationships" type="ellipse" r:blip="">
                            <dgm:adjLst/>
                          </dgm:shape>
                          <dgm:presOf/>
                          <dgm:constrLst>
                            <dgm:constr type="w" refType="h"/>
                          </dgm:constrLst>
                        </dgm:layoutNode>
                      </dgm:layoutNode>
                    </dgm:forEach>
                  </dgm:if>
                  <dgm:else name="Name38">
                    <dgm:forEach name="Name39" axis="followSib" ptType="sibTrans" cnt="1">
                      <dgm:layoutNode name="smCircle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forEach>
                  </dgm:else>
                </dgm:choose>
              </dgm:forEach>
            </dgm:layoutNode>
          </dgm:layoutNode>
          <dgm:choose name="Name40">
            <dgm:if name="Name41" axis="followSib ch" ptType="node node" cnt="1 0" func="cnt" op="gte" val="1">
              <dgm:layoutNode name="overlap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if>
            <dgm:else name="Name42"/>
          </dgm:choose>
        </dgm:if>
        <dgm:else name="Name43">
          <dgm:layoutNode name="noChildren">
            <dgm:alg type="composite"/>
            <dgm:choose name="Name44">
              <dgm:if name="Name45" func="var" arg="dir" op="equ" val="norm">
                <dgm:constrLst>
                  <dgm:constr type="l" for="ch" forName="gap"/>
                  <dgm:constr type="w" for="ch" forName="gap" refType="w" fact="0.043"/>
                  <dgm:constr type="h" for="ch" forName="gap" refType="h"/>
                  <dgm:constr type="t" for="ch" forName="gap"/>
                  <dgm:constr type="l" for="ch" forName="medCircle2" refType="r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 refType="ctrX" refFor="ch" refForName="medCircle2"/>
                  <dgm:constr type="r" for="ch" forName="txLvlOnly1" refType="w"/>
                  <dgm:constr type="h" for="ch" forName="txLvlOnly1" refType="h"/>
                  <dgm:constr type="t" for="ch" forName="txLvlOnly1"/>
                </dgm:constrLst>
              </dgm:if>
              <dgm:else name="Name46">
                <dgm:constrLst>
                  <dgm:constr type="r" for="ch" forName="gap" refType="w"/>
                  <dgm:constr type="w" for="ch" forName="gap" refType="w" fact="0.043"/>
                  <dgm:constr type="h" for="ch" forName="gap" refType="h"/>
                  <dgm:constr type="t" for="ch" forName="gap"/>
                  <dgm:constr type="r" for="ch" forName="medCircle2" refType="l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/>
                  <dgm:constr type="r" for="ch" forName="txLvlOnly1" refType="ctrX" refFor="ch" refForName="medCircle2"/>
                  <dgm:constr type="h" for="ch" forName="txLvlOnly1" refType="h"/>
                  <dgm:constr type="t" for="ch" forName="txLvlOnly1"/>
                </dgm:constrLst>
              </dgm:else>
            </dgm:choose>
            <dgm:layoutNode name="gap">
              <dgm:alg type="sp"/>
              <dgm:shape xmlns:r="http://schemas.openxmlformats.org/officeDocument/2006/relationships" r:blip="">
                <dgm:adjLst/>
              </dgm:shape>
              <dgm:presOf/>
            </dgm:layoutNode>
            <dgm:layoutNode name="medCircle2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Only1" styleLbl="revTx">
              <dgm:choose name="Name47">
                <dgm:if name="Name4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4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66CDC3-4100-4413-A410-94FD42697A47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20C560-D12F-4AAD-BC8C-1F86B6D81C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0836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</a:t>
            </a:r>
            <a:r>
              <a:rPr lang="cs-CZ" baseline="0" dirty="0" smtClean="0"/>
              <a:t> klávesnici nebo perem doplň čísla.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20C560-D12F-4AAD-BC8C-1F86B6D81C0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85639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Perem nebo na klávesnici doplň výsledek.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20C560-D12F-4AAD-BC8C-1F86B6D81C02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30893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Perem nebo na klávesnici doplň výsledek.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20C560-D12F-4AAD-BC8C-1F86B6D81C02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6685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Perem nebo na klávesnici doplň sčítance.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20C560-D12F-4AAD-BC8C-1F86B6D81C02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98994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Perem nebo na klávesnici doplň výsledky.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20C560-D12F-4AAD-BC8C-1F86B6D81C02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79614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Perem nebo na klávesnici doplň sčítance.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20C560-D12F-4AAD-BC8C-1F86B6D81C02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1607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Perem nebo na klávesnici doplň výsledek.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20C560-D12F-4AAD-BC8C-1F86B6D81C02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8805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Perem nebo na klávesnici doplň do bílých kroužků výsledky.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20C560-D12F-4AAD-BC8C-1F86B6D81C02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8121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Počítej zpaměti nebo si doplň</a:t>
            </a:r>
            <a:r>
              <a:rPr lang="cs-CZ" baseline="0" dirty="0" smtClean="0"/>
              <a:t> chybějící čísla perem.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20C560-D12F-4AAD-BC8C-1F86B6D81C02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5287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685800" y="3284984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smtClean="0"/>
              <a:t>VY_32_INOVACE_06</a:t>
            </a:r>
            <a:r>
              <a:rPr lang="cs-CZ" sz="3600" dirty="0" smtClean="0"/>
              <a:t>_ Sčítání do 20 bez přechodu 10</a:t>
            </a:r>
            <a:endParaRPr lang="cs-CZ" sz="36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879276" y="2285583"/>
            <a:ext cx="51074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Matematika a její aplikace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73041" y="5157192"/>
            <a:ext cx="3724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Danuše Manová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8964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96276" y="1564516"/>
            <a:ext cx="483658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/>
              <a:t>ANOTACE</a:t>
            </a:r>
          </a:p>
          <a:p>
            <a:pPr algn="ctr"/>
            <a:r>
              <a:rPr lang="cs-CZ" sz="2400" dirty="0" smtClean="0"/>
              <a:t>DUM </a:t>
            </a:r>
            <a:r>
              <a:rPr lang="cs-CZ" sz="2400" dirty="0" smtClean="0"/>
              <a:t>slouží k procvičování sčítání </a:t>
            </a:r>
          </a:p>
          <a:p>
            <a:pPr algn="ctr"/>
            <a:r>
              <a:rPr lang="cs-CZ" sz="2400" dirty="0" smtClean="0"/>
              <a:t>do 20 – bez přechodu přes 10</a:t>
            </a:r>
          </a:p>
        </p:txBody>
      </p:sp>
    </p:spTree>
    <p:extLst>
      <p:ext uri="{BB962C8B-B14F-4D97-AF65-F5344CB8AC3E}">
        <p14:creationId xmlns:p14="http://schemas.microsoft.com/office/powerpoint/2010/main" val="4709483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5882383"/>
              </p:ext>
            </p:extLst>
          </p:nvPr>
        </p:nvGraphicFramePr>
        <p:xfrm>
          <a:off x="1524000" y="1397000"/>
          <a:ext cx="6096000" cy="44500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 + 5 =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 + 3 =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 + 8 =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14 + 5 =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13 + 3 =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12 + 8 =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 + 2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 + 2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 + 4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 + 2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 + 2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 + 4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5 + 5 =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3 + 6 =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1 + 8 =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15 + 5 =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13 + 6 =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11 + 8 =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0 + 4 =</a:t>
                      </a:r>
                      <a:endParaRPr lang="cs-CZ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4 + 4 =</a:t>
                      </a:r>
                      <a:endParaRPr lang="cs-CZ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7 + 2 =</a:t>
                      </a:r>
                      <a:endParaRPr lang="cs-CZ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10 + 4 =</a:t>
                      </a:r>
                      <a:endParaRPr lang="cs-CZ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14 + 4 =</a:t>
                      </a:r>
                      <a:endParaRPr lang="cs-CZ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17 + 2 =</a:t>
                      </a:r>
                      <a:endParaRPr lang="cs-CZ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8 + 1 =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2 + 8 =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6 + 3 =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18 + 1 =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12 + 8 =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16 + 3 =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 + 5 =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 + 3 =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 + 6 =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13 + 5 =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15 + 3 =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13 + 6 =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97486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383138164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64296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356185850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38167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409746896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02332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598989281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78369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03927283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35721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930088801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29290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883888605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21619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372922484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69119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124744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Danuše Manová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          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Vytvořeno: 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2204337960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120</TotalTime>
  <Words>384</Words>
  <Application>Microsoft Office PowerPoint</Application>
  <PresentationFormat>Předvádění na obrazovce (4:3)</PresentationFormat>
  <Paragraphs>106</Paragraphs>
  <Slides>12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VLASTNIK</cp:lastModifiedBy>
  <cp:revision>20</cp:revision>
  <dcterms:modified xsi:type="dcterms:W3CDTF">2013-03-27T09:21:46Z</dcterms:modified>
</cp:coreProperties>
</file>