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AB4447-DEF8-46BF-861C-5643FD9C2737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328AD7-D0D0-48E0-AC7D-10A94F2431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3993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 nebo na klávesnici doplň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328AD7-D0D0-48E0-AC7D-10A94F243197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386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 nebo na klávesnici doplň výsledky. Pak odtáhni vlnky a porovnej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328AD7-D0D0-48E0-AC7D-10A94F243197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9990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Pomocí klávesnice nebo perem doplň výsledky.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328AD7-D0D0-48E0-AC7D-10A94F243197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62499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Přetáhni šipky s výsledky k příkladům.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328AD7-D0D0-48E0-AC7D-10A94F243197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451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Přetáhni šipky s výsledky k příkladům. </a:t>
            </a:r>
            <a:r>
              <a:rPr lang="cs-CZ" smtClean="0"/>
              <a:t>Neukládej!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328AD7-D0D0-48E0-AC7D-10A94F243197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1431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27.3.2013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685800" y="3284984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smtClean="0"/>
              <a:t>VY_32_INOVACE_07</a:t>
            </a:r>
            <a:r>
              <a:rPr lang="cs-CZ" sz="3600" dirty="0" smtClean="0"/>
              <a:t>_ Odčítání do 20 bez přechodu 10</a:t>
            </a:r>
            <a:endParaRPr lang="cs-CZ" sz="3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79276" y="2285583"/>
            <a:ext cx="4899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Matematika a její aplikace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73041" y="5157192"/>
            <a:ext cx="37246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Danuše Manová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24926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82647" y="1564516"/>
            <a:ext cx="46638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/>
              <a:t>ANOTACE</a:t>
            </a:r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odčítání</a:t>
            </a:r>
          </a:p>
          <a:p>
            <a:pPr algn="ctr"/>
            <a:r>
              <a:rPr lang="cs-CZ" sz="2400" dirty="0" smtClean="0"/>
              <a:t>do 20 – bez přechodu přes 10</a:t>
            </a:r>
          </a:p>
        </p:txBody>
      </p:sp>
    </p:spTree>
    <p:extLst>
      <p:ext uri="{BB962C8B-B14F-4D97-AF65-F5344CB8AC3E}">
        <p14:creationId xmlns:p14="http://schemas.microsoft.com/office/powerpoint/2010/main" val="152566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127659"/>
              </p:ext>
            </p:extLst>
          </p:nvPr>
        </p:nvGraphicFramePr>
        <p:xfrm>
          <a:off x="1524000" y="1397000"/>
          <a:ext cx="60960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8 –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–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16 – 4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4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13 –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– 4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7 –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–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14 –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 – 2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19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 –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 – 1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20 –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 –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20 – 20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– 5=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4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10 – 10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– 6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10 – 0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 – 6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9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 – 7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 – 4 =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24217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369283"/>
              </p:ext>
            </p:extLst>
          </p:nvPr>
        </p:nvGraphicFramePr>
        <p:xfrm>
          <a:off x="1524000" y="1349465"/>
          <a:ext cx="6096000" cy="48158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4 – 3 =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4 = 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3 = 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 – 5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 – 7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19 – 5 = 14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– 4 - 6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 – 7 = 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 –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6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– 3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6 – 6 = 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16 – 6 = 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18 – 3 = 15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 – 2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3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 – 8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12 – 2 = 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15 – 3 = 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19 – 8 = 11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 – 7 =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– 4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 – 1 =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7 – 7 = 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 – 4 = 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 – 1 =12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15 – 2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 – 1 =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– 2 =</a:t>
                      </a:r>
                      <a:endParaRPr lang="cs-CZ" dirty="0"/>
                    </a:p>
                  </a:txBody>
                  <a:tcPr/>
                </a:tc>
              </a:tr>
              <a:tr h="318224">
                <a:tc>
                  <a:txBody>
                    <a:bodyPr/>
                    <a:lstStyle/>
                    <a:p>
                      <a:r>
                        <a:rPr lang="cs-CZ" dirty="0" smtClean="0"/>
                        <a:t>15 -2 = 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 – 1 = 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 – 2 = 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Vlna 6"/>
          <p:cNvSpPr/>
          <p:nvPr/>
        </p:nvSpPr>
        <p:spPr>
          <a:xfrm>
            <a:off x="1587706" y="2153043"/>
            <a:ext cx="1224136" cy="2880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lna 10"/>
          <p:cNvSpPr/>
          <p:nvPr/>
        </p:nvSpPr>
        <p:spPr>
          <a:xfrm>
            <a:off x="3635896" y="2924944"/>
            <a:ext cx="936104" cy="2880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lna 11"/>
          <p:cNvSpPr/>
          <p:nvPr/>
        </p:nvSpPr>
        <p:spPr>
          <a:xfrm>
            <a:off x="5652120" y="3068960"/>
            <a:ext cx="936104" cy="45719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lna 12"/>
          <p:cNvSpPr/>
          <p:nvPr/>
        </p:nvSpPr>
        <p:spPr>
          <a:xfrm>
            <a:off x="5652120" y="2924944"/>
            <a:ext cx="936104" cy="2880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Vlna 22"/>
          <p:cNvSpPr/>
          <p:nvPr/>
        </p:nvSpPr>
        <p:spPr>
          <a:xfrm>
            <a:off x="3635896" y="5157192"/>
            <a:ext cx="936104" cy="2880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Vlna 28"/>
          <p:cNvSpPr/>
          <p:nvPr/>
        </p:nvSpPr>
        <p:spPr>
          <a:xfrm>
            <a:off x="3635896" y="2153043"/>
            <a:ext cx="1080120" cy="2880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Vlna 29"/>
          <p:cNvSpPr/>
          <p:nvPr/>
        </p:nvSpPr>
        <p:spPr>
          <a:xfrm>
            <a:off x="5652120" y="2153043"/>
            <a:ext cx="1152128" cy="28803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Vlna 30"/>
          <p:cNvSpPr/>
          <p:nvPr/>
        </p:nvSpPr>
        <p:spPr>
          <a:xfrm>
            <a:off x="1587706" y="3573016"/>
            <a:ext cx="968070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Vlna 31"/>
          <p:cNvSpPr/>
          <p:nvPr/>
        </p:nvSpPr>
        <p:spPr>
          <a:xfrm>
            <a:off x="3609781" y="3573016"/>
            <a:ext cx="1250251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Vlna 32"/>
          <p:cNvSpPr/>
          <p:nvPr/>
        </p:nvSpPr>
        <p:spPr>
          <a:xfrm>
            <a:off x="5652120" y="3573016"/>
            <a:ext cx="1152128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Vlna 35"/>
          <p:cNvSpPr/>
          <p:nvPr/>
        </p:nvSpPr>
        <p:spPr>
          <a:xfrm>
            <a:off x="1547664" y="4365104"/>
            <a:ext cx="1264178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Vlna 36"/>
          <p:cNvSpPr/>
          <p:nvPr/>
        </p:nvSpPr>
        <p:spPr>
          <a:xfrm>
            <a:off x="3609781" y="4365104"/>
            <a:ext cx="1250251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Vlna 37"/>
          <p:cNvSpPr/>
          <p:nvPr/>
        </p:nvSpPr>
        <p:spPr>
          <a:xfrm>
            <a:off x="5652120" y="4365104"/>
            <a:ext cx="1152128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Vlna 41"/>
          <p:cNvSpPr/>
          <p:nvPr/>
        </p:nvSpPr>
        <p:spPr>
          <a:xfrm>
            <a:off x="5652120" y="5013176"/>
            <a:ext cx="1152128" cy="43204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Vlna 44"/>
          <p:cNvSpPr/>
          <p:nvPr/>
        </p:nvSpPr>
        <p:spPr>
          <a:xfrm>
            <a:off x="1587706" y="5733256"/>
            <a:ext cx="1112086" cy="43204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Vlna 45"/>
          <p:cNvSpPr/>
          <p:nvPr/>
        </p:nvSpPr>
        <p:spPr>
          <a:xfrm>
            <a:off x="3609781" y="5733256"/>
            <a:ext cx="1250251" cy="43204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Vlna 46"/>
          <p:cNvSpPr/>
          <p:nvPr/>
        </p:nvSpPr>
        <p:spPr>
          <a:xfrm>
            <a:off x="5652120" y="5733256"/>
            <a:ext cx="936104" cy="43204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Vlna 47"/>
          <p:cNvSpPr/>
          <p:nvPr/>
        </p:nvSpPr>
        <p:spPr>
          <a:xfrm>
            <a:off x="1547664" y="5013176"/>
            <a:ext cx="1008112" cy="432048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Vlna 50"/>
          <p:cNvSpPr/>
          <p:nvPr/>
        </p:nvSpPr>
        <p:spPr>
          <a:xfrm>
            <a:off x="1547664" y="2852936"/>
            <a:ext cx="1152128" cy="36004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435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3968" y="3212976"/>
            <a:ext cx="365709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	13 – 2 =</a:t>
            </a:r>
          </a:p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18 - 4 =</a:t>
            </a:r>
          </a:p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16 – 4 =</a:t>
            </a:r>
          </a:p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18 – 2 =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23528" y="548680"/>
            <a:ext cx="239841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 – 0 =</a:t>
            </a:r>
          </a:p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6 - 5 =</a:t>
            </a:r>
          </a:p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17 – 6 =</a:t>
            </a:r>
          </a:p>
          <a:p>
            <a:pPr algn="ctr"/>
            <a:r>
              <a:rPr lang="cs-CZ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19 – 3 =</a:t>
            </a:r>
          </a:p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14 – 4 =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245590" y="1099622"/>
            <a:ext cx="3000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dirty="0" smtClean="0"/>
          </a:p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401118" y="2136338"/>
            <a:ext cx="3417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cs-CZ" sz="5400" b="1" cap="none" spc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  <a:p>
            <a:pPr algn="ctr"/>
            <a:r>
              <a:rPr lang="cs-CZ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endParaRPr lang="cs-CZ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5245590" y="548680"/>
            <a:ext cx="2062714" cy="194421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575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70463"/>
            <a:ext cx="3312368" cy="5509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4400" dirty="0" smtClean="0"/>
              <a:t>14 – 3 =</a:t>
            </a:r>
          </a:p>
          <a:p>
            <a:r>
              <a:rPr lang="cs-CZ" sz="4400" dirty="0" smtClean="0"/>
              <a:t>19 – 8 =</a:t>
            </a:r>
          </a:p>
          <a:p>
            <a:r>
              <a:rPr lang="cs-CZ" sz="4400" dirty="0" smtClean="0"/>
              <a:t>20 – 20 =</a:t>
            </a:r>
          </a:p>
          <a:p>
            <a:r>
              <a:rPr lang="cs-CZ" sz="4400" dirty="0" smtClean="0"/>
              <a:t>18 – 6 =</a:t>
            </a:r>
          </a:p>
          <a:p>
            <a:r>
              <a:rPr lang="cs-CZ" sz="4400" dirty="0" smtClean="0"/>
              <a:t>13 – 2 =</a:t>
            </a:r>
          </a:p>
          <a:p>
            <a:r>
              <a:rPr lang="cs-CZ" sz="4400" dirty="0" smtClean="0"/>
              <a:t>18 – 5 =</a:t>
            </a:r>
          </a:p>
          <a:p>
            <a:r>
              <a:rPr lang="cs-CZ" sz="4400" dirty="0" smtClean="0"/>
              <a:t>3 – 3 =</a:t>
            </a:r>
          </a:p>
          <a:p>
            <a:r>
              <a:rPr lang="cs-CZ" sz="4400" dirty="0" smtClean="0"/>
              <a:t>2 – 2 =</a:t>
            </a:r>
            <a:endParaRPr lang="cs-CZ" sz="4400" dirty="0"/>
          </a:p>
        </p:txBody>
      </p:sp>
      <p:sp>
        <p:nvSpPr>
          <p:cNvPr id="14" name="Šipka doleva 13"/>
          <p:cNvSpPr/>
          <p:nvPr/>
        </p:nvSpPr>
        <p:spPr>
          <a:xfrm>
            <a:off x="6156176" y="2104636"/>
            <a:ext cx="720080" cy="6480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048" name="Šipka doleva 2047"/>
          <p:cNvSpPr/>
          <p:nvPr/>
        </p:nvSpPr>
        <p:spPr>
          <a:xfrm>
            <a:off x="6516216" y="3717032"/>
            <a:ext cx="648072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2049" name="Šipka doleva 2048"/>
          <p:cNvSpPr/>
          <p:nvPr/>
        </p:nvSpPr>
        <p:spPr>
          <a:xfrm>
            <a:off x="7956376" y="332656"/>
            <a:ext cx="720080" cy="642313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2053" name="Šipka doleva 2052"/>
          <p:cNvSpPr/>
          <p:nvPr/>
        </p:nvSpPr>
        <p:spPr>
          <a:xfrm>
            <a:off x="7920372" y="5826739"/>
            <a:ext cx="792088" cy="64743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2054" name="Šipka doleva 2053"/>
          <p:cNvSpPr/>
          <p:nvPr/>
        </p:nvSpPr>
        <p:spPr>
          <a:xfrm>
            <a:off x="7381288" y="4581128"/>
            <a:ext cx="755596" cy="5760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2055" name="Šipka doleva 2054"/>
          <p:cNvSpPr/>
          <p:nvPr/>
        </p:nvSpPr>
        <p:spPr>
          <a:xfrm>
            <a:off x="8136884" y="2752708"/>
            <a:ext cx="539572" cy="67972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0</a:t>
            </a:r>
          </a:p>
        </p:txBody>
      </p:sp>
      <p:sp>
        <p:nvSpPr>
          <p:cNvPr id="2056" name="Šipka doleva 2055"/>
          <p:cNvSpPr/>
          <p:nvPr/>
        </p:nvSpPr>
        <p:spPr>
          <a:xfrm>
            <a:off x="7560332" y="1268760"/>
            <a:ext cx="792088" cy="50475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2057" name="Šipka doleva 2056"/>
          <p:cNvSpPr/>
          <p:nvPr/>
        </p:nvSpPr>
        <p:spPr>
          <a:xfrm>
            <a:off x="6541348" y="5949269"/>
            <a:ext cx="648072" cy="52490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2505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prava 5"/>
          <p:cNvSpPr/>
          <p:nvPr/>
        </p:nvSpPr>
        <p:spPr>
          <a:xfrm>
            <a:off x="630689" y="58832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17 – 6=</a:t>
            </a:r>
            <a:endParaRPr lang="cs-CZ" sz="2800" dirty="0"/>
          </a:p>
        </p:txBody>
      </p:sp>
      <p:sp>
        <p:nvSpPr>
          <p:cNvPr id="7" name="Šipka doprava 6"/>
          <p:cNvSpPr/>
          <p:nvPr/>
        </p:nvSpPr>
        <p:spPr>
          <a:xfrm>
            <a:off x="611574" y="853480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15 – 5 =</a:t>
            </a:r>
            <a:endParaRPr lang="cs-CZ" sz="2800" dirty="0"/>
          </a:p>
        </p:txBody>
      </p:sp>
      <p:sp>
        <p:nvSpPr>
          <p:cNvPr id="11" name="Šipka doprava 10"/>
          <p:cNvSpPr/>
          <p:nvPr/>
        </p:nvSpPr>
        <p:spPr>
          <a:xfrm>
            <a:off x="599872" y="1597450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5 – 4 =</a:t>
            </a:r>
            <a:endParaRPr lang="cs-CZ" sz="2800" dirty="0"/>
          </a:p>
        </p:txBody>
      </p:sp>
      <p:sp>
        <p:nvSpPr>
          <p:cNvPr id="12" name="Šipka doprava 11"/>
          <p:cNvSpPr/>
          <p:nvPr/>
        </p:nvSpPr>
        <p:spPr>
          <a:xfrm>
            <a:off x="630689" y="2409849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16 – 3 =</a:t>
            </a:r>
            <a:endParaRPr lang="cs-CZ" sz="2800" dirty="0"/>
          </a:p>
        </p:txBody>
      </p:sp>
      <p:sp>
        <p:nvSpPr>
          <p:cNvPr id="13" name="Šipka doprava 12"/>
          <p:cNvSpPr/>
          <p:nvPr/>
        </p:nvSpPr>
        <p:spPr>
          <a:xfrm>
            <a:off x="611574" y="3214048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9 – 5 =</a:t>
            </a:r>
            <a:endParaRPr lang="cs-CZ" sz="2800" dirty="0"/>
          </a:p>
        </p:txBody>
      </p:sp>
      <p:sp>
        <p:nvSpPr>
          <p:cNvPr id="14" name="Šipka doprava 13"/>
          <p:cNvSpPr/>
          <p:nvPr/>
        </p:nvSpPr>
        <p:spPr>
          <a:xfrm>
            <a:off x="561525" y="3935718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12 – 12 =</a:t>
            </a:r>
            <a:endParaRPr lang="cs-CZ" sz="2800" dirty="0"/>
          </a:p>
        </p:txBody>
      </p:sp>
      <p:sp>
        <p:nvSpPr>
          <p:cNvPr id="15" name="Šipka doprava 14"/>
          <p:cNvSpPr/>
          <p:nvPr/>
        </p:nvSpPr>
        <p:spPr>
          <a:xfrm>
            <a:off x="630689" y="4811360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16 – 1 =</a:t>
            </a:r>
            <a:endParaRPr lang="cs-CZ" sz="2800" dirty="0"/>
          </a:p>
        </p:txBody>
      </p:sp>
      <p:sp>
        <p:nvSpPr>
          <p:cNvPr id="16" name="Šipka doprava 15"/>
          <p:cNvSpPr/>
          <p:nvPr/>
        </p:nvSpPr>
        <p:spPr>
          <a:xfrm>
            <a:off x="630689" y="5552351"/>
            <a:ext cx="2880320" cy="720080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8 – 6 =</a:t>
            </a:r>
            <a:endParaRPr lang="cs-CZ" sz="2800" dirty="0"/>
          </a:p>
        </p:txBody>
      </p:sp>
      <p:sp>
        <p:nvSpPr>
          <p:cNvPr id="17" name="Šipka doleva 16"/>
          <p:cNvSpPr/>
          <p:nvPr/>
        </p:nvSpPr>
        <p:spPr>
          <a:xfrm>
            <a:off x="6876256" y="332656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18" name="Šipka doleva 17"/>
          <p:cNvSpPr/>
          <p:nvPr/>
        </p:nvSpPr>
        <p:spPr>
          <a:xfrm>
            <a:off x="8314053" y="5057221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</a:t>
            </a:r>
            <a:endParaRPr lang="cs-CZ" dirty="0"/>
          </a:p>
        </p:txBody>
      </p:sp>
      <p:sp>
        <p:nvSpPr>
          <p:cNvPr id="19" name="Šipka doleva 18"/>
          <p:cNvSpPr/>
          <p:nvPr/>
        </p:nvSpPr>
        <p:spPr>
          <a:xfrm>
            <a:off x="6837784" y="4725144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13</a:t>
            </a:r>
            <a:endParaRPr lang="cs-CZ" dirty="0"/>
          </a:p>
        </p:txBody>
      </p:sp>
      <p:sp>
        <p:nvSpPr>
          <p:cNvPr id="20" name="Šipka doleva 19"/>
          <p:cNvSpPr/>
          <p:nvPr/>
        </p:nvSpPr>
        <p:spPr>
          <a:xfrm>
            <a:off x="7990489" y="1374322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1" name="Šipka doleva 20"/>
          <p:cNvSpPr/>
          <p:nvPr/>
        </p:nvSpPr>
        <p:spPr>
          <a:xfrm>
            <a:off x="7385635" y="3849502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22" name="Šipka doleva 21"/>
          <p:cNvSpPr/>
          <p:nvPr/>
        </p:nvSpPr>
        <p:spPr>
          <a:xfrm>
            <a:off x="6837784" y="2334672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3" name="Šipka doleva 22"/>
          <p:cNvSpPr/>
          <p:nvPr/>
        </p:nvSpPr>
        <p:spPr>
          <a:xfrm>
            <a:off x="8051904" y="2917840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4" name="Šipka doleva 23"/>
          <p:cNvSpPr/>
          <p:nvPr/>
        </p:nvSpPr>
        <p:spPr>
          <a:xfrm>
            <a:off x="6380584" y="1470184"/>
            <a:ext cx="648072" cy="44625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3856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22043379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281</TotalTime>
  <Words>514</Words>
  <Application>Microsoft Office PowerPoint</Application>
  <PresentationFormat>Předvádění na obrazovce (4:3)</PresentationFormat>
  <Paragraphs>140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VLASTNIK</cp:lastModifiedBy>
  <cp:revision>32</cp:revision>
  <dcterms:modified xsi:type="dcterms:W3CDTF">2013-03-27T09:22:01Z</dcterms:modified>
</cp:coreProperties>
</file>