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6" r:id="rId3"/>
    <p:sldId id="263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F47198-B78F-40E7-A520-928FF1A33407}" type="doc">
      <dgm:prSet loTypeId="urn:microsoft.com/office/officeart/2005/8/layout/hProcess3" loCatId="process" qsTypeId="urn:microsoft.com/office/officeart/2005/8/quickstyle/simple1" qsCatId="simple" csTypeId="urn:microsoft.com/office/officeart/2005/8/colors/accent6_2" csCatId="accent6" phldr="1"/>
      <dgm:spPr/>
    </dgm:pt>
    <dgm:pt modelId="{5B9ED2E0-E0E5-4303-9845-7F20272E28F7}">
      <dgm:prSet phldrT="[Text]"/>
      <dgm:spPr/>
      <dgm:t>
        <a:bodyPr/>
        <a:lstStyle/>
        <a:p>
          <a:r>
            <a:rPr lang="cs-CZ" dirty="0" smtClean="0"/>
            <a:t>14 + 5 =</a:t>
          </a:r>
          <a:endParaRPr lang="cs-CZ" dirty="0"/>
        </a:p>
      </dgm:t>
    </dgm:pt>
    <dgm:pt modelId="{8F054AAE-0871-4E5E-8999-5155A56BC6C4}" type="parTrans" cxnId="{404A5AC4-667E-49F5-818A-A916DA25624A}">
      <dgm:prSet/>
      <dgm:spPr/>
      <dgm:t>
        <a:bodyPr/>
        <a:lstStyle/>
        <a:p>
          <a:endParaRPr lang="cs-CZ"/>
        </a:p>
      </dgm:t>
    </dgm:pt>
    <dgm:pt modelId="{732B2531-C363-4BA6-AC75-501197EF1553}" type="sibTrans" cxnId="{404A5AC4-667E-49F5-818A-A916DA25624A}">
      <dgm:prSet/>
      <dgm:spPr/>
      <dgm:t>
        <a:bodyPr/>
        <a:lstStyle/>
        <a:p>
          <a:endParaRPr lang="cs-CZ"/>
        </a:p>
      </dgm:t>
    </dgm:pt>
    <dgm:pt modelId="{D87A2255-0080-4E1E-B55E-0D1725C9A968}">
      <dgm:prSet phldrT="[Text]"/>
      <dgm:spPr/>
      <dgm:t>
        <a:bodyPr/>
        <a:lstStyle/>
        <a:p>
          <a:r>
            <a:rPr lang="cs-CZ" dirty="0" smtClean="0"/>
            <a:t>8 – 7 =</a:t>
          </a:r>
          <a:endParaRPr lang="cs-CZ" dirty="0"/>
        </a:p>
      </dgm:t>
    </dgm:pt>
    <dgm:pt modelId="{B33A218D-7D70-4740-B75F-C6D0BF4C96E6}" type="parTrans" cxnId="{CCA9981E-8F67-490F-AE6B-F3EBD96E0C9F}">
      <dgm:prSet/>
      <dgm:spPr/>
      <dgm:t>
        <a:bodyPr/>
        <a:lstStyle/>
        <a:p>
          <a:endParaRPr lang="cs-CZ"/>
        </a:p>
      </dgm:t>
    </dgm:pt>
    <dgm:pt modelId="{66D0782B-C368-4665-A02C-CEE87DAB7262}" type="sibTrans" cxnId="{CCA9981E-8F67-490F-AE6B-F3EBD96E0C9F}">
      <dgm:prSet/>
      <dgm:spPr/>
      <dgm:t>
        <a:bodyPr/>
        <a:lstStyle/>
        <a:p>
          <a:endParaRPr lang="cs-CZ"/>
        </a:p>
      </dgm:t>
    </dgm:pt>
    <dgm:pt modelId="{2FC742BB-E732-44EB-94ED-E13D544B3867}">
      <dgm:prSet phldrT="[Text]"/>
      <dgm:spPr/>
      <dgm:t>
        <a:bodyPr/>
        <a:lstStyle/>
        <a:p>
          <a:r>
            <a:rPr lang="cs-CZ" dirty="0" smtClean="0"/>
            <a:t>13 + 4 =</a:t>
          </a:r>
          <a:endParaRPr lang="cs-CZ" dirty="0"/>
        </a:p>
      </dgm:t>
    </dgm:pt>
    <dgm:pt modelId="{E7BB5555-194E-4278-A104-FC4F85B0A0F4}" type="parTrans" cxnId="{B21EDC92-B913-497A-9C14-241D679D5788}">
      <dgm:prSet/>
      <dgm:spPr/>
      <dgm:t>
        <a:bodyPr/>
        <a:lstStyle/>
        <a:p>
          <a:endParaRPr lang="cs-CZ"/>
        </a:p>
      </dgm:t>
    </dgm:pt>
    <dgm:pt modelId="{CD0301D0-5ABB-4E4D-B753-F4D8BA2699B5}" type="sibTrans" cxnId="{B21EDC92-B913-497A-9C14-241D679D5788}">
      <dgm:prSet/>
      <dgm:spPr/>
      <dgm:t>
        <a:bodyPr/>
        <a:lstStyle/>
        <a:p>
          <a:endParaRPr lang="cs-CZ"/>
        </a:p>
      </dgm:t>
    </dgm:pt>
    <dgm:pt modelId="{AD9D8EF9-1DE1-46F4-8A1D-567958804DD9}" type="pres">
      <dgm:prSet presAssocID="{93F47198-B78F-40E7-A520-928FF1A33407}" presName="Name0" presStyleCnt="0">
        <dgm:presLayoutVars>
          <dgm:dir/>
          <dgm:animLvl val="lvl"/>
          <dgm:resizeHandles val="exact"/>
        </dgm:presLayoutVars>
      </dgm:prSet>
      <dgm:spPr/>
    </dgm:pt>
    <dgm:pt modelId="{62D99C43-388D-4FC6-B19D-F7F9FD3A848C}" type="pres">
      <dgm:prSet presAssocID="{93F47198-B78F-40E7-A520-928FF1A33407}" presName="dummy" presStyleCnt="0"/>
      <dgm:spPr/>
    </dgm:pt>
    <dgm:pt modelId="{AF422684-54A2-46F8-A2A2-6B7AAE7886E9}" type="pres">
      <dgm:prSet presAssocID="{93F47198-B78F-40E7-A520-928FF1A33407}" presName="linH" presStyleCnt="0"/>
      <dgm:spPr/>
    </dgm:pt>
    <dgm:pt modelId="{5B3F6668-4F79-4D3A-85BF-B44A2888655E}" type="pres">
      <dgm:prSet presAssocID="{93F47198-B78F-40E7-A520-928FF1A33407}" presName="padding1" presStyleCnt="0"/>
      <dgm:spPr/>
    </dgm:pt>
    <dgm:pt modelId="{43D6941D-163A-4DE2-AACE-E752A8A1D80F}" type="pres">
      <dgm:prSet presAssocID="{5B9ED2E0-E0E5-4303-9845-7F20272E28F7}" presName="linV" presStyleCnt="0"/>
      <dgm:spPr/>
    </dgm:pt>
    <dgm:pt modelId="{D68B6708-FBC3-4311-80E3-4A289AFA2CD5}" type="pres">
      <dgm:prSet presAssocID="{5B9ED2E0-E0E5-4303-9845-7F20272E28F7}" presName="spVertical1" presStyleCnt="0"/>
      <dgm:spPr/>
    </dgm:pt>
    <dgm:pt modelId="{816E90B4-6593-4E67-AA6E-DD15EAF90835}" type="pres">
      <dgm:prSet presAssocID="{5B9ED2E0-E0E5-4303-9845-7F20272E28F7}" presName="parTx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F4BA96-E6BC-4EB7-8134-E35C7153544E}" type="pres">
      <dgm:prSet presAssocID="{5B9ED2E0-E0E5-4303-9845-7F20272E28F7}" presName="spVertical2" presStyleCnt="0"/>
      <dgm:spPr/>
    </dgm:pt>
    <dgm:pt modelId="{7A658C95-9EE4-4371-8763-155FDF564238}" type="pres">
      <dgm:prSet presAssocID="{5B9ED2E0-E0E5-4303-9845-7F20272E28F7}" presName="spVertical3" presStyleCnt="0"/>
      <dgm:spPr/>
    </dgm:pt>
    <dgm:pt modelId="{9D138B33-BB67-4C5D-BB97-BB9D685E216C}" type="pres">
      <dgm:prSet presAssocID="{732B2531-C363-4BA6-AC75-501197EF1553}" presName="space" presStyleCnt="0"/>
      <dgm:spPr/>
    </dgm:pt>
    <dgm:pt modelId="{E8F07F88-FD33-476F-9E3A-18C9DD98699D}" type="pres">
      <dgm:prSet presAssocID="{D87A2255-0080-4E1E-B55E-0D1725C9A968}" presName="linV" presStyleCnt="0"/>
      <dgm:spPr/>
    </dgm:pt>
    <dgm:pt modelId="{012ACE9B-B46B-440D-886B-2E405BE86A2E}" type="pres">
      <dgm:prSet presAssocID="{D87A2255-0080-4E1E-B55E-0D1725C9A968}" presName="spVertical1" presStyleCnt="0"/>
      <dgm:spPr/>
    </dgm:pt>
    <dgm:pt modelId="{31DD4D8D-A9C2-4BD5-936C-91BCD09C3614}" type="pres">
      <dgm:prSet presAssocID="{D87A2255-0080-4E1E-B55E-0D1725C9A968}" presName="parTx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A2BD8D5-F81A-4C4E-8210-3B6DE20D92EC}" type="pres">
      <dgm:prSet presAssocID="{D87A2255-0080-4E1E-B55E-0D1725C9A968}" presName="spVertical2" presStyleCnt="0"/>
      <dgm:spPr/>
    </dgm:pt>
    <dgm:pt modelId="{F78E277C-8254-4A52-875A-69000B87A45A}" type="pres">
      <dgm:prSet presAssocID="{D87A2255-0080-4E1E-B55E-0D1725C9A968}" presName="spVertical3" presStyleCnt="0"/>
      <dgm:spPr/>
    </dgm:pt>
    <dgm:pt modelId="{AE3F9BEE-17D6-4D12-BBFF-947A283F89A7}" type="pres">
      <dgm:prSet presAssocID="{66D0782B-C368-4665-A02C-CEE87DAB7262}" presName="space" presStyleCnt="0"/>
      <dgm:spPr/>
    </dgm:pt>
    <dgm:pt modelId="{32E5FDAC-1325-4ECD-81DF-7F11A2728370}" type="pres">
      <dgm:prSet presAssocID="{2FC742BB-E732-44EB-94ED-E13D544B3867}" presName="linV" presStyleCnt="0"/>
      <dgm:spPr/>
    </dgm:pt>
    <dgm:pt modelId="{26E766B6-E152-44FD-B60A-46EC195EEC92}" type="pres">
      <dgm:prSet presAssocID="{2FC742BB-E732-44EB-94ED-E13D544B3867}" presName="spVertical1" presStyleCnt="0"/>
      <dgm:spPr/>
    </dgm:pt>
    <dgm:pt modelId="{0781818D-BD23-4126-8A3F-9DBE2EF63D2F}" type="pres">
      <dgm:prSet presAssocID="{2FC742BB-E732-44EB-94ED-E13D544B3867}" presName="parTx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7E2678-1FFC-44AC-9157-B6556CDC11EB}" type="pres">
      <dgm:prSet presAssocID="{2FC742BB-E732-44EB-94ED-E13D544B3867}" presName="spVertical2" presStyleCnt="0"/>
      <dgm:spPr/>
    </dgm:pt>
    <dgm:pt modelId="{E212F437-7824-4AA3-8B85-634F1984021D}" type="pres">
      <dgm:prSet presAssocID="{2FC742BB-E732-44EB-94ED-E13D544B3867}" presName="spVertical3" presStyleCnt="0"/>
      <dgm:spPr/>
    </dgm:pt>
    <dgm:pt modelId="{251D5AED-569A-4DCA-8BC6-D012D45BE281}" type="pres">
      <dgm:prSet presAssocID="{93F47198-B78F-40E7-A520-928FF1A33407}" presName="padding2" presStyleCnt="0"/>
      <dgm:spPr/>
    </dgm:pt>
    <dgm:pt modelId="{D6177B23-6844-4CE8-8537-A78614E08DFB}" type="pres">
      <dgm:prSet presAssocID="{93F47198-B78F-40E7-A520-928FF1A33407}" presName="negArrow" presStyleCnt="0"/>
      <dgm:spPr/>
    </dgm:pt>
    <dgm:pt modelId="{95191150-B0C3-406D-B398-B487B2A0B033}" type="pres">
      <dgm:prSet presAssocID="{93F47198-B78F-40E7-A520-928FF1A33407}" presName="backgroundArrow" presStyleLbl="node1" presStyleIdx="0" presStyleCnt="1"/>
      <dgm:spPr/>
    </dgm:pt>
  </dgm:ptLst>
  <dgm:cxnLst>
    <dgm:cxn modelId="{938AE1B7-F3BA-4126-88BA-59631939B0BA}" type="presOf" srcId="{5B9ED2E0-E0E5-4303-9845-7F20272E28F7}" destId="{816E90B4-6593-4E67-AA6E-DD15EAF90835}" srcOrd="0" destOrd="0" presId="urn:microsoft.com/office/officeart/2005/8/layout/hProcess3"/>
    <dgm:cxn modelId="{404A5AC4-667E-49F5-818A-A916DA25624A}" srcId="{93F47198-B78F-40E7-A520-928FF1A33407}" destId="{5B9ED2E0-E0E5-4303-9845-7F20272E28F7}" srcOrd="0" destOrd="0" parTransId="{8F054AAE-0871-4E5E-8999-5155A56BC6C4}" sibTransId="{732B2531-C363-4BA6-AC75-501197EF1553}"/>
    <dgm:cxn modelId="{CCA9981E-8F67-490F-AE6B-F3EBD96E0C9F}" srcId="{93F47198-B78F-40E7-A520-928FF1A33407}" destId="{D87A2255-0080-4E1E-B55E-0D1725C9A968}" srcOrd="1" destOrd="0" parTransId="{B33A218D-7D70-4740-B75F-C6D0BF4C96E6}" sibTransId="{66D0782B-C368-4665-A02C-CEE87DAB7262}"/>
    <dgm:cxn modelId="{A2AE09B0-068C-4275-8F8E-3F015A099226}" type="presOf" srcId="{D87A2255-0080-4E1E-B55E-0D1725C9A968}" destId="{31DD4D8D-A9C2-4BD5-936C-91BCD09C3614}" srcOrd="0" destOrd="0" presId="urn:microsoft.com/office/officeart/2005/8/layout/hProcess3"/>
    <dgm:cxn modelId="{B21EDC92-B913-497A-9C14-241D679D5788}" srcId="{93F47198-B78F-40E7-A520-928FF1A33407}" destId="{2FC742BB-E732-44EB-94ED-E13D544B3867}" srcOrd="2" destOrd="0" parTransId="{E7BB5555-194E-4278-A104-FC4F85B0A0F4}" sibTransId="{CD0301D0-5ABB-4E4D-B753-F4D8BA2699B5}"/>
    <dgm:cxn modelId="{7E74337D-9F10-4E80-9C22-F3D7E5A9D9BA}" type="presOf" srcId="{93F47198-B78F-40E7-A520-928FF1A33407}" destId="{AD9D8EF9-1DE1-46F4-8A1D-567958804DD9}" srcOrd="0" destOrd="0" presId="urn:microsoft.com/office/officeart/2005/8/layout/hProcess3"/>
    <dgm:cxn modelId="{F4CA8F33-AD83-453F-B73A-3943D2DB740B}" type="presOf" srcId="{2FC742BB-E732-44EB-94ED-E13D544B3867}" destId="{0781818D-BD23-4126-8A3F-9DBE2EF63D2F}" srcOrd="0" destOrd="0" presId="urn:microsoft.com/office/officeart/2005/8/layout/hProcess3"/>
    <dgm:cxn modelId="{3AA6A591-F4EB-4D5C-AD75-879E254583DC}" type="presParOf" srcId="{AD9D8EF9-1DE1-46F4-8A1D-567958804DD9}" destId="{62D99C43-388D-4FC6-B19D-F7F9FD3A848C}" srcOrd="0" destOrd="0" presId="urn:microsoft.com/office/officeart/2005/8/layout/hProcess3"/>
    <dgm:cxn modelId="{C9C77954-D2E7-4749-B208-4773C260B91B}" type="presParOf" srcId="{AD9D8EF9-1DE1-46F4-8A1D-567958804DD9}" destId="{AF422684-54A2-46F8-A2A2-6B7AAE7886E9}" srcOrd="1" destOrd="0" presId="urn:microsoft.com/office/officeart/2005/8/layout/hProcess3"/>
    <dgm:cxn modelId="{9AD80152-9F88-4890-9FF5-79F520073888}" type="presParOf" srcId="{AF422684-54A2-46F8-A2A2-6B7AAE7886E9}" destId="{5B3F6668-4F79-4D3A-85BF-B44A2888655E}" srcOrd="0" destOrd="0" presId="urn:microsoft.com/office/officeart/2005/8/layout/hProcess3"/>
    <dgm:cxn modelId="{0B950CF3-2125-464C-B2BE-055A5614C316}" type="presParOf" srcId="{AF422684-54A2-46F8-A2A2-6B7AAE7886E9}" destId="{43D6941D-163A-4DE2-AACE-E752A8A1D80F}" srcOrd="1" destOrd="0" presId="urn:microsoft.com/office/officeart/2005/8/layout/hProcess3"/>
    <dgm:cxn modelId="{B0ECBA44-8DE6-4AC5-A593-AF4FF6219202}" type="presParOf" srcId="{43D6941D-163A-4DE2-AACE-E752A8A1D80F}" destId="{D68B6708-FBC3-4311-80E3-4A289AFA2CD5}" srcOrd="0" destOrd="0" presId="urn:microsoft.com/office/officeart/2005/8/layout/hProcess3"/>
    <dgm:cxn modelId="{45BD783D-1D86-48A4-955D-628D8AFB3B12}" type="presParOf" srcId="{43D6941D-163A-4DE2-AACE-E752A8A1D80F}" destId="{816E90B4-6593-4E67-AA6E-DD15EAF90835}" srcOrd="1" destOrd="0" presId="urn:microsoft.com/office/officeart/2005/8/layout/hProcess3"/>
    <dgm:cxn modelId="{FDEE1DAD-A08E-4E35-B378-5F6112A083B3}" type="presParOf" srcId="{43D6941D-163A-4DE2-AACE-E752A8A1D80F}" destId="{A9F4BA96-E6BC-4EB7-8134-E35C7153544E}" srcOrd="2" destOrd="0" presId="urn:microsoft.com/office/officeart/2005/8/layout/hProcess3"/>
    <dgm:cxn modelId="{C7367644-552D-472C-8C2A-F36BAC41C42E}" type="presParOf" srcId="{43D6941D-163A-4DE2-AACE-E752A8A1D80F}" destId="{7A658C95-9EE4-4371-8763-155FDF564238}" srcOrd="3" destOrd="0" presId="urn:microsoft.com/office/officeart/2005/8/layout/hProcess3"/>
    <dgm:cxn modelId="{CEC906DC-DB94-4B08-AAF9-C360D76600A5}" type="presParOf" srcId="{AF422684-54A2-46F8-A2A2-6B7AAE7886E9}" destId="{9D138B33-BB67-4C5D-BB97-BB9D685E216C}" srcOrd="2" destOrd="0" presId="urn:microsoft.com/office/officeart/2005/8/layout/hProcess3"/>
    <dgm:cxn modelId="{A5BB11B3-484F-4CE8-940D-0445B75E4D63}" type="presParOf" srcId="{AF422684-54A2-46F8-A2A2-6B7AAE7886E9}" destId="{E8F07F88-FD33-476F-9E3A-18C9DD98699D}" srcOrd="3" destOrd="0" presId="urn:microsoft.com/office/officeart/2005/8/layout/hProcess3"/>
    <dgm:cxn modelId="{42DA5B5C-4FF2-4B5D-8B98-0AF4471322C6}" type="presParOf" srcId="{E8F07F88-FD33-476F-9E3A-18C9DD98699D}" destId="{012ACE9B-B46B-440D-886B-2E405BE86A2E}" srcOrd="0" destOrd="0" presId="urn:microsoft.com/office/officeart/2005/8/layout/hProcess3"/>
    <dgm:cxn modelId="{2C2329D0-71B6-4120-A1AA-CF4A9FD04B20}" type="presParOf" srcId="{E8F07F88-FD33-476F-9E3A-18C9DD98699D}" destId="{31DD4D8D-A9C2-4BD5-936C-91BCD09C3614}" srcOrd="1" destOrd="0" presId="urn:microsoft.com/office/officeart/2005/8/layout/hProcess3"/>
    <dgm:cxn modelId="{37EA9097-5FE7-4552-AD6F-84B770950474}" type="presParOf" srcId="{E8F07F88-FD33-476F-9E3A-18C9DD98699D}" destId="{4A2BD8D5-F81A-4C4E-8210-3B6DE20D92EC}" srcOrd="2" destOrd="0" presId="urn:microsoft.com/office/officeart/2005/8/layout/hProcess3"/>
    <dgm:cxn modelId="{298846A0-387A-4DC9-B9DD-8A8E953C3E2E}" type="presParOf" srcId="{E8F07F88-FD33-476F-9E3A-18C9DD98699D}" destId="{F78E277C-8254-4A52-875A-69000B87A45A}" srcOrd="3" destOrd="0" presId="urn:microsoft.com/office/officeart/2005/8/layout/hProcess3"/>
    <dgm:cxn modelId="{21DEC37E-000C-40B5-A0FD-A4DA3E5BD545}" type="presParOf" srcId="{AF422684-54A2-46F8-A2A2-6B7AAE7886E9}" destId="{AE3F9BEE-17D6-4D12-BBFF-947A283F89A7}" srcOrd="4" destOrd="0" presId="urn:microsoft.com/office/officeart/2005/8/layout/hProcess3"/>
    <dgm:cxn modelId="{7AC42CF3-249F-4CAE-8EA1-686DC5770CB9}" type="presParOf" srcId="{AF422684-54A2-46F8-A2A2-6B7AAE7886E9}" destId="{32E5FDAC-1325-4ECD-81DF-7F11A2728370}" srcOrd="5" destOrd="0" presId="urn:microsoft.com/office/officeart/2005/8/layout/hProcess3"/>
    <dgm:cxn modelId="{911198E7-4E57-4B34-8074-14BF3B4B2811}" type="presParOf" srcId="{32E5FDAC-1325-4ECD-81DF-7F11A2728370}" destId="{26E766B6-E152-44FD-B60A-46EC195EEC92}" srcOrd="0" destOrd="0" presId="urn:microsoft.com/office/officeart/2005/8/layout/hProcess3"/>
    <dgm:cxn modelId="{E711F249-77D0-4957-BC25-9942B2046A68}" type="presParOf" srcId="{32E5FDAC-1325-4ECD-81DF-7F11A2728370}" destId="{0781818D-BD23-4126-8A3F-9DBE2EF63D2F}" srcOrd="1" destOrd="0" presId="urn:microsoft.com/office/officeart/2005/8/layout/hProcess3"/>
    <dgm:cxn modelId="{0F4E9C58-BB78-43E2-95D0-3B58BBCCA8BF}" type="presParOf" srcId="{32E5FDAC-1325-4ECD-81DF-7F11A2728370}" destId="{A07E2678-1FFC-44AC-9157-B6556CDC11EB}" srcOrd="2" destOrd="0" presId="urn:microsoft.com/office/officeart/2005/8/layout/hProcess3"/>
    <dgm:cxn modelId="{AEACB173-9B86-48BA-A825-5CEB5EB4E10A}" type="presParOf" srcId="{32E5FDAC-1325-4ECD-81DF-7F11A2728370}" destId="{E212F437-7824-4AA3-8B85-634F1984021D}" srcOrd="3" destOrd="0" presId="urn:microsoft.com/office/officeart/2005/8/layout/hProcess3"/>
    <dgm:cxn modelId="{80FE2453-542C-4F89-8288-DF8B7A57CD43}" type="presParOf" srcId="{AF422684-54A2-46F8-A2A2-6B7AAE7886E9}" destId="{251D5AED-569A-4DCA-8BC6-D012D45BE281}" srcOrd="6" destOrd="0" presId="urn:microsoft.com/office/officeart/2005/8/layout/hProcess3"/>
    <dgm:cxn modelId="{04FF6370-A75F-4B48-855E-968FA839918D}" type="presParOf" srcId="{AF422684-54A2-46F8-A2A2-6B7AAE7886E9}" destId="{D6177B23-6844-4CE8-8537-A78614E08DFB}" srcOrd="7" destOrd="0" presId="urn:microsoft.com/office/officeart/2005/8/layout/hProcess3"/>
    <dgm:cxn modelId="{BB7CAB7B-5AB2-4DCA-82F1-FBBE07FD69C5}" type="presParOf" srcId="{AF422684-54A2-46F8-A2A2-6B7AAE7886E9}" destId="{95191150-B0C3-406D-B398-B487B2A0B033}" srcOrd="8" destOrd="0" presId="urn:microsoft.com/office/officeart/2005/8/layout/hProcess3"/>
  </dgm:cxnLst>
  <dgm:bg>
    <a:solidFill>
      <a:schemeClr val="accent3">
        <a:lumMod val="40000"/>
        <a:lumOff val="60000"/>
      </a:schemeClr>
    </a:solidFill>
  </dgm:bg>
  <dgm:whole>
    <a:ln>
      <a:solidFill>
        <a:schemeClr val="accent3">
          <a:lumMod val="50000"/>
        </a:schemeClr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0F34461-F7B2-4CFA-93C2-528ABCFF25B9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989CFBE0-466E-49EC-B75C-0D93520B032C}">
      <dgm:prSet phldrT="[Text]"/>
      <dgm:spPr/>
      <dgm:t>
        <a:bodyPr/>
        <a:lstStyle/>
        <a:p>
          <a:r>
            <a:rPr lang="cs-CZ" dirty="0" smtClean="0"/>
            <a:t>16 – 5 =</a:t>
          </a:r>
          <a:endParaRPr lang="cs-CZ" dirty="0"/>
        </a:p>
      </dgm:t>
    </dgm:pt>
    <dgm:pt modelId="{A7A912A2-2E93-4B8A-A387-2A7AB71C542E}" type="parTrans" cxnId="{7316F45D-9074-49BB-A6A3-199493C0F15F}">
      <dgm:prSet/>
      <dgm:spPr/>
      <dgm:t>
        <a:bodyPr/>
        <a:lstStyle/>
        <a:p>
          <a:endParaRPr lang="cs-CZ"/>
        </a:p>
      </dgm:t>
    </dgm:pt>
    <dgm:pt modelId="{6029ACA3-5693-4F2A-9B9B-DD87FC8BF611}" type="sibTrans" cxnId="{7316F45D-9074-49BB-A6A3-199493C0F15F}">
      <dgm:prSet/>
      <dgm:spPr/>
      <dgm:t>
        <a:bodyPr/>
        <a:lstStyle/>
        <a:p>
          <a:endParaRPr lang="cs-CZ"/>
        </a:p>
      </dgm:t>
    </dgm:pt>
    <dgm:pt modelId="{AC93F3B6-4790-4F83-BC51-3B5102B34C1D}">
      <dgm:prSet phldrT="[Text]"/>
      <dgm:spPr/>
      <dgm:t>
        <a:bodyPr/>
        <a:lstStyle/>
        <a:p>
          <a:r>
            <a:rPr lang="cs-CZ" dirty="0" smtClean="0"/>
            <a:t>12 +4 =</a:t>
          </a:r>
          <a:endParaRPr lang="cs-CZ" dirty="0"/>
        </a:p>
      </dgm:t>
    </dgm:pt>
    <dgm:pt modelId="{5492094A-90E3-4E59-8FA2-531CC9866C30}" type="parTrans" cxnId="{0FEBCA38-D944-409B-88B3-4EEFD6121BE9}">
      <dgm:prSet/>
      <dgm:spPr/>
      <dgm:t>
        <a:bodyPr/>
        <a:lstStyle/>
        <a:p>
          <a:endParaRPr lang="cs-CZ"/>
        </a:p>
      </dgm:t>
    </dgm:pt>
    <dgm:pt modelId="{6F564851-91C6-4595-B86F-2DA2A55936CD}" type="sibTrans" cxnId="{0FEBCA38-D944-409B-88B3-4EEFD6121BE9}">
      <dgm:prSet/>
      <dgm:spPr/>
      <dgm:t>
        <a:bodyPr/>
        <a:lstStyle/>
        <a:p>
          <a:endParaRPr lang="cs-CZ"/>
        </a:p>
      </dgm:t>
    </dgm:pt>
    <dgm:pt modelId="{1BDA49DD-DD2B-4D53-8537-7A8E8B7037CC}">
      <dgm:prSet phldrT="[Text]"/>
      <dgm:spPr/>
      <dgm:t>
        <a:bodyPr/>
        <a:lstStyle/>
        <a:p>
          <a:r>
            <a:rPr lang="cs-CZ" dirty="0" smtClean="0"/>
            <a:t>18 – 6 =</a:t>
          </a:r>
          <a:endParaRPr lang="cs-CZ" dirty="0"/>
        </a:p>
      </dgm:t>
    </dgm:pt>
    <dgm:pt modelId="{6EBB1D0C-FF84-4571-A38E-9BEC1AB75F2E}" type="parTrans" cxnId="{85BCB05A-5D4E-4176-8EE1-A02986A9A73F}">
      <dgm:prSet/>
      <dgm:spPr/>
      <dgm:t>
        <a:bodyPr/>
        <a:lstStyle/>
        <a:p>
          <a:endParaRPr lang="cs-CZ"/>
        </a:p>
      </dgm:t>
    </dgm:pt>
    <dgm:pt modelId="{DEA4CC3E-0F25-43C5-AE20-0EFBAF7DE722}" type="sibTrans" cxnId="{85BCB05A-5D4E-4176-8EE1-A02986A9A73F}">
      <dgm:prSet/>
      <dgm:spPr/>
      <dgm:t>
        <a:bodyPr/>
        <a:lstStyle/>
        <a:p>
          <a:endParaRPr lang="cs-CZ"/>
        </a:p>
      </dgm:t>
    </dgm:pt>
    <dgm:pt modelId="{28367A8A-F067-47A3-BD33-9B4B1E78B416}" type="pres">
      <dgm:prSet presAssocID="{50F34461-F7B2-4CFA-93C2-528ABCFF25B9}" presName="compositeShape" presStyleCnt="0">
        <dgm:presLayoutVars>
          <dgm:dir/>
          <dgm:resizeHandles/>
        </dgm:presLayoutVars>
      </dgm:prSet>
      <dgm:spPr/>
    </dgm:pt>
    <dgm:pt modelId="{0AEDD16A-E9E5-4106-AAF2-F4D4AFF0C4C4}" type="pres">
      <dgm:prSet presAssocID="{50F34461-F7B2-4CFA-93C2-528ABCFF25B9}" presName="pyramid" presStyleLbl="node1" presStyleIdx="0" presStyleCnt="1"/>
      <dgm:spPr/>
    </dgm:pt>
    <dgm:pt modelId="{BA135313-4FCA-40DF-BC3C-2D3C600EDA30}" type="pres">
      <dgm:prSet presAssocID="{50F34461-F7B2-4CFA-93C2-528ABCFF25B9}" presName="theList" presStyleCnt="0"/>
      <dgm:spPr/>
    </dgm:pt>
    <dgm:pt modelId="{E604235D-65FF-4BEE-9297-D55578D2B2FC}" type="pres">
      <dgm:prSet presAssocID="{989CFBE0-466E-49EC-B75C-0D93520B032C}" presName="aNode" presStyleLbl="fgAcc1" presStyleIdx="0" presStyleCnt="3" custScaleX="9903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46D2850-BE3D-4272-A38B-1F7A620A8B38}" type="pres">
      <dgm:prSet presAssocID="{989CFBE0-466E-49EC-B75C-0D93520B032C}" presName="aSpace" presStyleCnt="0"/>
      <dgm:spPr/>
    </dgm:pt>
    <dgm:pt modelId="{B2028BF9-F4D7-4689-B448-C50D6EE367BE}" type="pres">
      <dgm:prSet presAssocID="{AC93F3B6-4790-4F83-BC51-3B5102B34C1D}" presName="aNode" presStyleLbl="fgAcc1" presStyleIdx="1" presStyleCnt="3" custScaleX="9977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63904E9-AD29-4082-B76C-50DFA71229B9}" type="pres">
      <dgm:prSet presAssocID="{AC93F3B6-4790-4F83-BC51-3B5102B34C1D}" presName="aSpace" presStyleCnt="0"/>
      <dgm:spPr/>
    </dgm:pt>
    <dgm:pt modelId="{5282BFE3-2AB4-4551-B5FD-31990491D4F6}" type="pres">
      <dgm:prSet presAssocID="{1BDA49DD-DD2B-4D53-8537-7A8E8B7037CC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A6C151-0725-4E31-980A-261F29D92280}" type="pres">
      <dgm:prSet presAssocID="{1BDA49DD-DD2B-4D53-8537-7A8E8B7037CC}" presName="aSpace" presStyleCnt="0"/>
      <dgm:spPr/>
    </dgm:pt>
  </dgm:ptLst>
  <dgm:cxnLst>
    <dgm:cxn modelId="{0FEBCA38-D944-409B-88B3-4EEFD6121BE9}" srcId="{50F34461-F7B2-4CFA-93C2-528ABCFF25B9}" destId="{AC93F3B6-4790-4F83-BC51-3B5102B34C1D}" srcOrd="1" destOrd="0" parTransId="{5492094A-90E3-4E59-8FA2-531CC9866C30}" sibTransId="{6F564851-91C6-4595-B86F-2DA2A55936CD}"/>
    <dgm:cxn modelId="{20DF14F4-E0FC-40F3-A21A-801E9DE3FA94}" type="presOf" srcId="{989CFBE0-466E-49EC-B75C-0D93520B032C}" destId="{E604235D-65FF-4BEE-9297-D55578D2B2FC}" srcOrd="0" destOrd="0" presId="urn:microsoft.com/office/officeart/2005/8/layout/pyramid2"/>
    <dgm:cxn modelId="{70E29160-3EAE-4426-9C23-E2EA3052CC0B}" type="presOf" srcId="{1BDA49DD-DD2B-4D53-8537-7A8E8B7037CC}" destId="{5282BFE3-2AB4-4551-B5FD-31990491D4F6}" srcOrd="0" destOrd="0" presId="urn:microsoft.com/office/officeart/2005/8/layout/pyramid2"/>
    <dgm:cxn modelId="{7316F45D-9074-49BB-A6A3-199493C0F15F}" srcId="{50F34461-F7B2-4CFA-93C2-528ABCFF25B9}" destId="{989CFBE0-466E-49EC-B75C-0D93520B032C}" srcOrd="0" destOrd="0" parTransId="{A7A912A2-2E93-4B8A-A387-2A7AB71C542E}" sibTransId="{6029ACA3-5693-4F2A-9B9B-DD87FC8BF611}"/>
    <dgm:cxn modelId="{85BCB05A-5D4E-4176-8EE1-A02986A9A73F}" srcId="{50F34461-F7B2-4CFA-93C2-528ABCFF25B9}" destId="{1BDA49DD-DD2B-4D53-8537-7A8E8B7037CC}" srcOrd="2" destOrd="0" parTransId="{6EBB1D0C-FF84-4571-A38E-9BEC1AB75F2E}" sibTransId="{DEA4CC3E-0F25-43C5-AE20-0EFBAF7DE722}"/>
    <dgm:cxn modelId="{0E0F3565-734B-4A9A-B0E0-F8769B9780FB}" type="presOf" srcId="{AC93F3B6-4790-4F83-BC51-3B5102B34C1D}" destId="{B2028BF9-F4D7-4689-B448-C50D6EE367BE}" srcOrd="0" destOrd="0" presId="urn:microsoft.com/office/officeart/2005/8/layout/pyramid2"/>
    <dgm:cxn modelId="{D96B9A85-4C71-47D4-99F0-D931DE3D2BFB}" type="presOf" srcId="{50F34461-F7B2-4CFA-93C2-528ABCFF25B9}" destId="{28367A8A-F067-47A3-BD33-9B4B1E78B416}" srcOrd="0" destOrd="0" presId="urn:microsoft.com/office/officeart/2005/8/layout/pyramid2"/>
    <dgm:cxn modelId="{EEF5ADAF-D4B2-429D-B771-F6943E06222C}" type="presParOf" srcId="{28367A8A-F067-47A3-BD33-9B4B1E78B416}" destId="{0AEDD16A-E9E5-4106-AAF2-F4D4AFF0C4C4}" srcOrd="0" destOrd="0" presId="urn:microsoft.com/office/officeart/2005/8/layout/pyramid2"/>
    <dgm:cxn modelId="{67D4F5F6-EC48-4A6C-A5A5-339BD7877C53}" type="presParOf" srcId="{28367A8A-F067-47A3-BD33-9B4B1E78B416}" destId="{BA135313-4FCA-40DF-BC3C-2D3C600EDA30}" srcOrd="1" destOrd="0" presId="urn:microsoft.com/office/officeart/2005/8/layout/pyramid2"/>
    <dgm:cxn modelId="{FECE9D43-3F87-4FCA-88D5-3E6144902E0B}" type="presParOf" srcId="{BA135313-4FCA-40DF-BC3C-2D3C600EDA30}" destId="{E604235D-65FF-4BEE-9297-D55578D2B2FC}" srcOrd="0" destOrd="0" presId="urn:microsoft.com/office/officeart/2005/8/layout/pyramid2"/>
    <dgm:cxn modelId="{B192F055-D9D2-4AB4-B233-9A787DFF07C5}" type="presParOf" srcId="{BA135313-4FCA-40DF-BC3C-2D3C600EDA30}" destId="{D46D2850-BE3D-4272-A38B-1F7A620A8B38}" srcOrd="1" destOrd="0" presId="urn:microsoft.com/office/officeart/2005/8/layout/pyramid2"/>
    <dgm:cxn modelId="{87DEF3BF-504D-41F8-A77B-D2D4B4CE61E8}" type="presParOf" srcId="{BA135313-4FCA-40DF-BC3C-2D3C600EDA30}" destId="{B2028BF9-F4D7-4689-B448-C50D6EE367BE}" srcOrd="2" destOrd="0" presId="urn:microsoft.com/office/officeart/2005/8/layout/pyramid2"/>
    <dgm:cxn modelId="{DCC479A1-61C6-47F9-9DE6-C4E2E2EFBA37}" type="presParOf" srcId="{BA135313-4FCA-40DF-BC3C-2D3C600EDA30}" destId="{963904E9-AD29-4082-B76C-50DFA71229B9}" srcOrd="3" destOrd="0" presId="urn:microsoft.com/office/officeart/2005/8/layout/pyramid2"/>
    <dgm:cxn modelId="{E4B79C6D-79EB-44F8-8312-5D67DAEAAAB7}" type="presParOf" srcId="{BA135313-4FCA-40DF-BC3C-2D3C600EDA30}" destId="{5282BFE3-2AB4-4551-B5FD-31990491D4F6}" srcOrd="4" destOrd="0" presId="urn:microsoft.com/office/officeart/2005/8/layout/pyramid2"/>
    <dgm:cxn modelId="{0BA67568-3F6C-4B0A-AE59-902689301BC8}" type="presParOf" srcId="{BA135313-4FCA-40DF-BC3C-2D3C600EDA30}" destId="{0CA6C151-0725-4E31-980A-261F29D92280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BA30B7D-DF68-4002-8A28-B0CF2D9616D1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0AD33F3-2454-46C3-8BC8-10CB973613E0}">
      <dgm:prSet phldrT="[Text]"/>
      <dgm:spPr/>
      <dgm:t>
        <a:bodyPr/>
        <a:lstStyle/>
        <a:p>
          <a:r>
            <a:rPr lang="cs-CZ" dirty="0" smtClean="0"/>
            <a:t>8</a:t>
          </a:r>
          <a:endParaRPr lang="cs-CZ" dirty="0"/>
        </a:p>
      </dgm:t>
    </dgm:pt>
    <dgm:pt modelId="{5DE2FE71-61DB-4E7F-81FE-47FEA4DF9FE5}" type="parTrans" cxnId="{26CFE6FB-71CB-4BD5-AF0F-E79299F6B2D6}">
      <dgm:prSet/>
      <dgm:spPr/>
      <dgm:t>
        <a:bodyPr/>
        <a:lstStyle/>
        <a:p>
          <a:endParaRPr lang="cs-CZ"/>
        </a:p>
      </dgm:t>
    </dgm:pt>
    <dgm:pt modelId="{51726C0B-B85D-42A3-9B80-3C81FC6505B6}" type="sibTrans" cxnId="{26CFE6FB-71CB-4BD5-AF0F-E79299F6B2D6}">
      <dgm:prSet/>
      <dgm:spPr/>
      <dgm:t>
        <a:bodyPr/>
        <a:lstStyle/>
        <a:p>
          <a:endParaRPr lang="cs-CZ"/>
        </a:p>
      </dgm:t>
    </dgm:pt>
    <dgm:pt modelId="{565C3377-704F-419E-8D72-1E26A59524B3}">
      <dgm:prSet phldrT="[Text]"/>
      <dgm:spPr/>
      <dgm:t>
        <a:bodyPr/>
        <a:lstStyle/>
        <a:p>
          <a:r>
            <a:rPr lang="cs-CZ" dirty="0" smtClean="0"/>
            <a:t>+ 2</a:t>
          </a:r>
          <a:endParaRPr lang="cs-CZ" dirty="0"/>
        </a:p>
      </dgm:t>
    </dgm:pt>
    <dgm:pt modelId="{88777D4F-548E-421C-9EC3-6A57F0C512FB}" type="parTrans" cxnId="{1A2A560E-5BE1-48F4-BE86-E9A9B505A068}">
      <dgm:prSet/>
      <dgm:spPr/>
      <dgm:t>
        <a:bodyPr/>
        <a:lstStyle/>
        <a:p>
          <a:endParaRPr lang="cs-CZ"/>
        </a:p>
      </dgm:t>
    </dgm:pt>
    <dgm:pt modelId="{FBF94C2F-23A8-46A8-B7F1-C0314B12CCC7}" type="sibTrans" cxnId="{1A2A560E-5BE1-48F4-BE86-E9A9B505A068}">
      <dgm:prSet/>
      <dgm:spPr/>
      <dgm:t>
        <a:bodyPr/>
        <a:lstStyle/>
        <a:p>
          <a:endParaRPr lang="cs-CZ"/>
        </a:p>
      </dgm:t>
    </dgm:pt>
    <dgm:pt modelId="{B6D6A414-311E-4C1C-9081-BF8E4808F75D}">
      <dgm:prSet phldrT="[Text]"/>
      <dgm:spPr/>
      <dgm:t>
        <a:bodyPr/>
        <a:lstStyle/>
        <a:p>
          <a:r>
            <a:rPr lang="cs-CZ" dirty="0" smtClean="0"/>
            <a:t>+ 6</a:t>
          </a:r>
          <a:endParaRPr lang="cs-CZ" dirty="0"/>
        </a:p>
      </dgm:t>
    </dgm:pt>
    <dgm:pt modelId="{0BFDCB9E-382F-498E-9E5A-BF7271B0B9A5}" type="parTrans" cxnId="{7BF6B499-FEA7-481E-8D1D-39CB12DB9656}">
      <dgm:prSet/>
      <dgm:spPr/>
      <dgm:t>
        <a:bodyPr/>
        <a:lstStyle/>
        <a:p>
          <a:endParaRPr lang="cs-CZ"/>
        </a:p>
      </dgm:t>
    </dgm:pt>
    <dgm:pt modelId="{FD829936-58C4-4B1C-95D5-1C047F2F2FCD}" type="sibTrans" cxnId="{7BF6B499-FEA7-481E-8D1D-39CB12DB9656}">
      <dgm:prSet/>
      <dgm:spPr/>
      <dgm:t>
        <a:bodyPr/>
        <a:lstStyle/>
        <a:p>
          <a:endParaRPr lang="cs-CZ"/>
        </a:p>
      </dgm:t>
    </dgm:pt>
    <dgm:pt modelId="{EDC8F1A6-9164-4128-8A32-82F6FDEB52FC}">
      <dgm:prSet phldrT="[Text]"/>
      <dgm:spPr/>
      <dgm:t>
        <a:bodyPr/>
        <a:lstStyle/>
        <a:p>
          <a:r>
            <a:rPr lang="cs-CZ" dirty="0" smtClean="0"/>
            <a:t>- 6</a:t>
          </a:r>
          <a:endParaRPr lang="cs-CZ" dirty="0"/>
        </a:p>
      </dgm:t>
    </dgm:pt>
    <dgm:pt modelId="{9D10C6CA-0CC1-4512-BE42-63F41FDF7746}" type="parTrans" cxnId="{FD86333D-9CD9-4923-A477-F12D415CDB4C}">
      <dgm:prSet/>
      <dgm:spPr/>
      <dgm:t>
        <a:bodyPr/>
        <a:lstStyle/>
        <a:p>
          <a:endParaRPr lang="cs-CZ"/>
        </a:p>
      </dgm:t>
    </dgm:pt>
    <dgm:pt modelId="{20703B10-41A9-4187-A370-86ED5B6DF0A0}" type="sibTrans" cxnId="{FD86333D-9CD9-4923-A477-F12D415CDB4C}">
      <dgm:prSet/>
      <dgm:spPr/>
      <dgm:t>
        <a:bodyPr/>
        <a:lstStyle/>
        <a:p>
          <a:endParaRPr lang="cs-CZ"/>
        </a:p>
      </dgm:t>
    </dgm:pt>
    <dgm:pt modelId="{E8E31CD5-F372-45AE-9116-9C04BD94EFEE}">
      <dgm:prSet phldrT="[Text]"/>
      <dgm:spPr/>
      <dgm:t>
        <a:bodyPr/>
        <a:lstStyle/>
        <a:p>
          <a:r>
            <a:rPr lang="cs-CZ" dirty="0" smtClean="0"/>
            <a:t>-2</a:t>
          </a:r>
          <a:endParaRPr lang="cs-CZ" dirty="0"/>
        </a:p>
      </dgm:t>
    </dgm:pt>
    <dgm:pt modelId="{6E0D81CD-5833-4BA0-8CFA-7B440482BCC0}" type="parTrans" cxnId="{D83C937F-057A-406D-98AE-AB1FA9AD868F}">
      <dgm:prSet/>
      <dgm:spPr/>
      <dgm:t>
        <a:bodyPr/>
        <a:lstStyle/>
        <a:p>
          <a:endParaRPr lang="cs-CZ"/>
        </a:p>
      </dgm:t>
    </dgm:pt>
    <dgm:pt modelId="{A69D3D7E-3397-4394-9B4C-A65F61821805}" type="sibTrans" cxnId="{D83C937F-057A-406D-98AE-AB1FA9AD868F}">
      <dgm:prSet/>
      <dgm:spPr/>
      <dgm:t>
        <a:bodyPr/>
        <a:lstStyle/>
        <a:p>
          <a:endParaRPr lang="cs-CZ"/>
        </a:p>
      </dgm:t>
    </dgm:pt>
    <dgm:pt modelId="{B22CC4B7-E5AA-4233-A467-86D889AF56B9}" type="pres">
      <dgm:prSet presAssocID="{0BA30B7D-DF68-4002-8A28-B0CF2D9616D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5FD0321-B48D-4CC9-8858-91936DE2C3E7}" type="pres">
      <dgm:prSet presAssocID="{50AD33F3-2454-46C3-8BC8-10CB973613E0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AAFC9E-E8DF-4B23-AFF0-4A03ED8F6EB2}" type="pres">
      <dgm:prSet presAssocID="{51726C0B-B85D-42A3-9B80-3C81FC6505B6}" presName="sibTrans" presStyleLbl="sibTrans2D1" presStyleIdx="0" presStyleCnt="5"/>
      <dgm:spPr/>
      <dgm:t>
        <a:bodyPr/>
        <a:lstStyle/>
        <a:p>
          <a:endParaRPr lang="cs-CZ"/>
        </a:p>
      </dgm:t>
    </dgm:pt>
    <dgm:pt modelId="{A15BECE2-A3ED-4B0B-8053-CC0E29DAFFDB}" type="pres">
      <dgm:prSet presAssocID="{51726C0B-B85D-42A3-9B80-3C81FC6505B6}" presName="connectorText" presStyleLbl="sibTrans2D1" presStyleIdx="0" presStyleCnt="5"/>
      <dgm:spPr/>
      <dgm:t>
        <a:bodyPr/>
        <a:lstStyle/>
        <a:p>
          <a:endParaRPr lang="cs-CZ"/>
        </a:p>
      </dgm:t>
    </dgm:pt>
    <dgm:pt modelId="{3DFFE2DB-AF74-4A22-BD28-E067E99C2A5D}" type="pres">
      <dgm:prSet presAssocID="{565C3377-704F-419E-8D72-1E26A59524B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B6A67FB-6061-4B85-9148-17ABCDEA2767}" type="pres">
      <dgm:prSet presAssocID="{FBF94C2F-23A8-46A8-B7F1-C0314B12CCC7}" presName="sibTrans" presStyleLbl="sibTrans2D1" presStyleIdx="1" presStyleCnt="5"/>
      <dgm:spPr/>
      <dgm:t>
        <a:bodyPr/>
        <a:lstStyle/>
        <a:p>
          <a:endParaRPr lang="cs-CZ"/>
        </a:p>
      </dgm:t>
    </dgm:pt>
    <dgm:pt modelId="{BFE77F17-34BD-454F-B7CC-2290C34BAF9E}" type="pres">
      <dgm:prSet presAssocID="{FBF94C2F-23A8-46A8-B7F1-C0314B12CCC7}" presName="connectorText" presStyleLbl="sibTrans2D1" presStyleIdx="1" presStyleCnt="5"/>
      <dgm:spPr/>
      <dgm:t>
        <a:bodyPr/>
        <a:lstStyle/>
        <a:p>
          <a:endParaRPr lang="cs-CZ"/>
        </a:p>
      </dgm:t>
    </dgm:pt>
    <dgm:pt modelId="{69885CDA-EF4F-49E7-9F41-5BE06F143F7E}" type="pres">
      <dgm:prSet presAssocID="{B6D6A414-311E-4C1C-9081-BF8E4808F75D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BFFF2AD-99CA-4660-9787-68A9D5CB82C9}" type="pres">
      <dgm:prSet presAssocID="{FD829936-58C4-4B1C-95D5-1C047F2F2FCD}" presName="sibTrans" presStyleLbl="sibTrans2D1" presStyleIdx="2" presStyleCnt="5"/>
      <dgm:spPr/>
      <dgm:t>
        <a:bodyPr/>
        <a:lstStyle/>
        <a:p>
          <a:endParaRPr lang="cs-CZ"/>
        </a:p>
      </dgm:t>
    </dgm:pt>
    <dgm:pt modelId="{BD3D307F-D745-494E-87E1-E8D1117C00B8}" type="pres">
      <dgm:prSet presAssocID="{FD829936-58C4-4B1C-95D5-1C047F2F2FCD}" presName="connectorText" presStyleLbl="sibTrans2D1" presStyleIdx="2" presStyleCnt="5"/>
      <dgm:spPr/>
      <dgm:t>
        <a:bodyPr/>
        <a:lstStyle/>
        <a:p>
          <a:endParaRPr lang="cs-CZ"/>
        </a:p>
      </dgm:t>
    </dgm:pt>
    <dgm:pt modelId="{1593AE94-B0F5-4660-8DA1-38AD5A093ACD}" type="pres">
      <dgm:prSet presAssocID="{EDC8F1A6-9164-4128-8A32-82F6FDEB52FC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B6FD3C-CC35-43D3-BA47-2BD9866FC45A}" type="pres">
      <dgm:prSet presAssocID="{20703B10-41A9-4187-A370-86ED5B6DF0A0}" presName="sibTrans" presStyleLbl="sibTrans2D1" presStyleIdx="3" presStyleCnt="5"/>
      <dgm:spPr/>
      <dgm:t>
        <a:bodyPr/>
        <a:lstStyle/>
        <a:p>
          <a:endParaRPr lang="cs-CZ"/>
        </a:p>
      </dgm:t>
    </dgm:pt>
    <dgm:pt modelId="{C0178D21-E37C-4CFE-AFC9-1C4B152AFC73}" type="pres">
      <dgm:prSet presAssocID="{20703B10-41A9-4187-A370-86ED5B6DF0A0}" presName="connectorText" presStyleLbl="sibTrans2D1" presStyleIdx="3" presStyleCnt="5"/>
      <dgm:spPr/>
      <dgm:t>
        <a:bodyPr/>
        <a:lstStyle/>
        <a:p>
          <a:endParaRPr lang="cs-CZ"/>
        </a:p>
      </dgm:t>
    </dgm:pt>
    <dgm:pt modelId="{D1141BF1-36C5-41E9-994C-5890F0F0817B}" type="pres">
      <dgm:prSet presAssocID="{E8E31CD5-F372-45AE-9116-9C04BD94EFEE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88C4DE-82CD-467D-97C2-9E327F4F8E74}" type="pres">
      <dgm:prSet presAssocID="{A69D3D7E-3397-4394-9B4C-A65F61821805}" presName="sibTrans" presStyleLbl="sibTrans2D1" presStyleIdx="4" presStyleCnt="5"/>
      <dgm:spPr/>
      <dgm:t>
        <a:bodyPr/>
        <a:lstStyle/>
        <a:p>
          <a:endParaRPr lang="cs-CZ"/>
        </a:p>
      </dgm:t>
    </dgm:pt>
    <dgm:pt modelId="{FC0F2021-1BC9-4603-9703-AF29518AC5DA}" type="pres">
      <dgm:prSet presAssocID="{A69D3D7E-3397-4394-9B4C-A65F61821805}" presName="connectorText" presStyleLbl="sibTrans2D1" presStyleIdx="4" presStyleCnt="5"/>
      <dgm:spPr/>
      <dgm:t>
        <a:bodyPr/>
        <a:lstStyle/>
        <a:p>
          <a:endParaRPr lang="cs-CZ"/>
        </a:p>
      </dgm:t>
    </dgm:pt>
  </dgm:ptLst>
  <dgm:cxnLst>
    <dgm:cxn modelId="{8C93948E-1EB0-45DB-981D-81A788CBE57C}" type="presOf" srcId="{FBF94C2F-23A8-46A8-B7F1-C0314B12CCC7}" destId="{BFE77F17-34BD-454F-B7CC-2290C34BAF9E}" srcOrd="1" destOrd="0" presId="urn:microsoft.com/office/officeart/2005/8/layout/cycle2"/>
    <dgm:cxn modelId="{C90D0A20-CCD7-48BD-8942-A784FA14D8EC}" type="presOf" srcId="{50AD33F3-2454-46C3-8BC8-10CB973613E0}" destId="{15FD0321-B48D-4CC9-8858-91936DE2C3E7}" srcOrd="0" destOrd="0" presId="urn:microsoft.com/office/officeart/2005/8/layout/cycle2"/>
    <dgm:cxn modelId="{D4993F8E-85A0-481C-B546-3B825B41A90A}" type="presOf" srcId="{0BA30B7D-DF68-4002-8A28-B0CF2D9616D1}" destId="{B22CC4B7-E5AA-4233-A467-86D889AF56B9}" srcOrd="0" destOrd="0" presId="urn:microsoft.com/office/officeart/2005/8/layout/cycle2"/>
    <dgm:cxn modelId="{7BF6B499-FEA7-481E-8D1D-39CB12DB9656}" srcId="{0BA30B7D-DF68-4002-8A28-B0CF2D9616D1}" destId="{B6D6A414-311E-4C1C-9081-BF8E4808F75D}" srcOrd="2" destOrd="0" parTransId="{0BFDCB9E-382F-498E-9E5A-BF7271B0B9A5}" sibTransId="{FD829936-58C4-4B1C-95D5-1C047F2F2FCD}"/>
    <dgm:cxn modelId="{26CFE6FB-71CB-4BD5-AF0F-E79299F6B2D6}" srcId="{0BA30B7D-DF68-4002-8A28-B0CF2D9616D1}" destId="{50AD33F3-2454-46C3-8BC8-10CB973613E0}" srcOrd="0" destOrd="0" parTransId="{5DE2FE71-61DB-4E7F-81FE-47FEA4DF9FE5}" sibTransId="{51726C0B-B85D-42A3-9B80-3C81FC6505B6}"/>
    <dgm:cxn modelId="{AFAB50A1-29E4-4C40-A756-21D0D7BE4F35}" type="presOf" srcId="{E8E31CD5-F372-45AE-9116-9C04BD94EFEE}" destId="{D1141BF1-36C5-41E9-994C-5890F0F0817B}" srcOrd="0" destOrd="0" presId="urn:microsoft.com/office/officeart/2005/8/layout/cycle2"/>
    <dgm:cxn modelId="{1A2A560E-5BE1-48F4-BE86-E9A9B505A068}" srcId="{0BA30B7D-DF68-4002-8A28-B0CF2D9616D1}" destId="{565C3377-704F-419E-8D72-1E26A59524B3}" srcOrd="1" destOrd="0" parTransId="{88777D4F-548E-421C-9EC3-6A57F0C512FB}" sibTransId="{FBF94C2F-23A8-46A8-B7F1-C0314B12CCC7}"/>
    <dgm:cxn modelId="{FD86333D-9CD9-4923-A477-F12D415CDB4C}" srcId="{0BA30B7D-DF68-4002-8A28-B0CF2D9616D1}" destId="{EDC8F1A6-9164-4128-8A32-82F6FDEB52FC}" srcOrd="3" destOrd="0" parTransId="{9D10C6CA-0CC1-4512-BE42-63F41FDF7746}" sibTransId="{20703B10-41A9-4187-A370-86ED5B6DF0A0}"/>
    <dgm:cxn modelId="{D83C937F-057A-406D-98AE-AB1FA9AD868F}" srcId="{0BA30B7D-DF68-4002-8A28-B0CF2D9616D1}" destId="{E8E31CD5-F372-45AE-9116-9C04BD94EFEE}" srcOrd="4" destOrd="0" parTransId="{6E0D81CD-5833-4BA0-8CFA-7B440482BCC0}" sibTransId="{A69D3D7E-3397-4394-9B4C-A65F61821805}"/>
    <dgm:cxn modelId="{D5600A1D-C559-4071-94B8-110574AFB133}" type="presOf" srcId="{20703B10-41A9-4187-A370-86ED5B6DF0A0}" destId="{C0178D21-E37C-4CFE-AFC9-1C4B152AFC73}" srcOrd="1" destOrd="0" presId="urn:microsoft.com/office/officeart/2005/8/layout/cycle2"/>
    <dgm:cxn modelId="{90296231-03B5-497A-8972-B43A7F9841F0}" type="presOf" srcId="{51726C0B-B85D-42A3-9B80-3C81FC6505B6}" destId="{BCAAFC9E-E8DF-4B23-AFF0-4A03ED8F6EB2}" srcOrd="0" destOrd="0" presId="urn:microsoft.com/office/officeart/2005/8/layout/cycle2"/>
    <dgm:cxn modelId="{9ABB7D77-8BA6-4C98-BCA8-7D33F595F01F}" type="presOf" srcId="{FD829936-58C4-4B1C-95D5-1C047F2F2FCD}" destId="{CBFFF2AD-99CA-4660-9787-68A9D5CB82C9}" srcOrd="0" destOrd="0" presId="urn:microsoft.com/office/officeart/2005/8/layout/cycle2"/>
    <dgm:cxn modelId="{3D629882-F8A6-4DA0-8762-F34BD8576630}" type="presOf" srcId="{B6D6A414-311E-4C1C-9081-BF8E4808F75D}" destId="{69885CDA-EF4F-49E7-9F41-5BE06F143F7E}" srcOrd="0" destOrd="0" presId="urn:microsoft.com/office/officeart/2005/8/layout/cycle2"/>
    <dgm:cxn modelId="{8553E20C-AD7B-4657-8B83-A52F3D1DC815}" type="presOf" srcId="{A69D3D7E-3397-4394-9B4C-A65F61821805}" destId="{FC0F2021-1BC9-4603-9703-AF29518AC5DA}" srcOrd="1" destOrd="0" presId="urn:microsoft.com/office/officeart/2005/8/layout/cycle2"/>
    <dgm:cxn modelId="{03289F01-0391-4657-8988-53D5B70C0894}" type="presOf" srcId="{FBF94C2F-23A8-46A8-B7F1-C0314B12CCC7}" destId="{AB6A67FB-6061-4B85-9148-17ABCDEA2767}" srcOrd="0" destOrd="0" presId="urn:microsoft.com/office/officeart/2005/8/layout/cycle2"/>
    <dgm:cxn modelId="{7F087E1A-0B90-488C-8B90-E86282625392}" type="presOf" srcId="{565C3377-704F-419E-8D72-1E26A59524B3}" destId="{3DFFE2DB-AF74-4A22-BD28-E067E99C2A5D}" srcOrd="0" destOrd="0" presId="urn:microsoft.com/office/officeart/2005/8/layout/cycle2"/>
    <dgm:cxn modelId="{0FA78D74-8E98-4308-BA38-DD9D5FE523AA}" type="presOf" srcId="{51726C0B-B85D-42A3-9B80-3C81FC6505B6}" destId="{A15BECE2-A3ED-4B0B-8053-CC0E29DAFFDB}" srcOrd="1" destOrd="0" presId="urn:microsoft.com/office/officeart/2005/8/layout/cycle2"/>
    <dgm:cxn modelId="{7A2F43E7-5892-4580-AD27-281452EC2513}" type="presOf" srcId="{EDC8F1A6-9164-4128-8A32-82F6FDEB52FC}" destId="{1593AE94-B0F5-4660-8DA1-38AD5A093ACD}" srcOrd="0" destOrd="0" presId="urn:microsoft.com/office/officeart/2005/8/layout/cycle2"/>
    <dgm:cxn modelId="{7F3751E0-5633-4135-ABCA-631B784B14ED}" type="presOf" srcId="{20703B10-41A9-4187-A370-86ED5B6DF0A0}" destId="{1BB6FD3C-CC35-43D3-BA47-2BD9866FC45A}" srcOrd="0" destOrd="0" presId="urn:microsoft.com/office/officeart/2005/8/layout/cycle2"/>
    <dgm:cxn modelId="{B24976CD-EA04-4373-837B-04C913E967E2}" type="presOf" srcId="{A69D3D7E-3397-4394-9B4C-A65F61821805}" destId="{ED88C4DE-82CD-467D-97C2-9E327F4F8E74}" srcOrd="0" destOrd="0" presId="urn:microsoft.com/office/officeart/2005/8/layout/cycle2"/>
    <dgm:cxn modelId="{04CEAB97-7AB7-493F-8A34-7D808EE4E7D9}" type="presOf" srcId="{FD829936-58C4-4B1C-95D5-1C047F2F2FCD}" destId="{BD3D307F-D745-494E-87E1-E8D1117C00B8}" srcOrd="1" destOrd="0" presId="urn:microsoft.com/office/officeart/2005/8/layout/cycle2"/>
    <dgm:cxn modelId="{5103B27C-136E-43C5-AB3C-0D2C9DA21EE0}" type="presParOf" srcId="{B22CC4B7-E5AA-4233-A467-86D889AF56B9}" destId="{15FD0321-B48D-4CC9-8858-91936DE2C3E7}" srcOrd="0" destOrd="0" presId="urn:microsoft.com/office/officeart/2005/8/layout/cycle2"/>
    <dgm:cxn modelId="{BC0C74E8-84CD-4726-8912-524B386E8099}" type="presParOf" srcId="{B22CC4B7-E5AA-4233-A467-86D889AF56B9}" destId="{BCAAFC9E-E8DF-4B23-AFF0-4A03ED8F6EB2}" srcOrd="1" destOrd="0" presId="urn:microsoft.com/office/officeart/2005/8/layout/cycle2"/>
    <dgm:cxn modelId="{5F71BB05-314A-46FF-8B8C-E4C66F7591C4}" type="presParOf" srcId="{BCAAFC9E-E8DF-4B23-AFF0-4A03ED8F6EB2}" destId="{A15BECE2-A3ED-4B0B-8053-CC0E29DAFFDB}" srcOrd="0" destOrd="0" presId="urn:microsoft.com/office/officeart/2005/8/layout/cycle2"/>
    <dgm:cxn modelId="{9E0B6F8C-EC5C-4A22-960E-4AAE035A21B2}" type="presParOf" srcId="{B22CC4B7-E5AA-4233-A467-86D889AF56B9}" destId="{3DFFE2DB-AF74-4A22-BD28-E067E99C2A5D}" srcOrd="2" destOrd="0" presId="urn:microsoft.com/office/officeart/2005/8/layout/cycle2"/>
    <dgm:cxn modelId="{3CAA45D2-9568-4CB0-98CC-F75CE94E0609}" type="presParOf" srcId="{B22CC4B7-E5AA-4233-A467-86D889AF56B9}" destId="{AB6A67FB-6061-4B85-9148-17ABCDEA2767}" srcOrd="3" destOrd="0" presId="urn:microsoft.com/office/officeart/2005/8/layout/cycle2"/>
    <dgm:cxn modelId="{413FA118-D62C-4E3C-A660-32CEAA5464A9}" type="presParOf" srcId="{AB6A67FB-6061-4B85-9148-17ABCDEA2767}" destId="{BFE77F17-34BD-454F-B7CC-2290C34BAF9E}" srcOrd="0" destOrd="0" presId="urn:microsoft.com/office/officeart/2005/8/layout/cycle2"/>
    <dgm:cxn modelId="{48FB55A9-335F-4224-BCA9-4AFB21C28DE8}" type="presParOf" srcId="{B22CC4B7-E5AA-4233-A467-86D889AF56B9}" destId="{69885CDA-EF4F-49E7-9F41-5BE06F143F7E}" srcOrd="4" destOrd="0" presId="urn:microsoft.com/office/officeart/2005/8/layout/cycle2"/>
    <dgm:cxn modelId="{75FA590E-8E3E-4CF4-B6B6-B6333583F00E}" type="presParOf" srcId="{B22CC4B7-E5AA-4233-A467-86D889AF56B9}" destId="{CBFFF2AD-99CA-4660-9787-68A9D5CB82C9}" srcOrd="5" destOrd="0" presId="urn:microsoft.com/office/officeart/2005/8/layout/cycle2"/>
    <dgm:cxn modelId="{9198BF3A-BC9B-40DF-A1A8-0624C913F31B}" type="presParOf" srcId="{CBFFF2AD-99CA-4660-9787-68A9D5CB82C9}" destId="{BD3D307F-D745-494E-87E1-E8D1117C00B8}" srcOrd="0" destOrd="0" presId="urn:microsoft.com/office/officeart/2005/8/layout/cycle2"/>
    <dgm:cxn modelId="{A1CC8C0C-47CB-4FAB-B2A3-BAF8074B7788}" type="presParOf" srcId="{B22CC4B7-E5AA-4233-A467-86D889AF56B9}" destId="{1593AE94-B0F5-4660-8DA1-38AD5A093ACD}" srcOrd="6" destOrd="0" presId="urn:microsoft.com/office/officeart/2005/8/layout/cycle2"/>
    <dgm:cxn modelId="{80EB6C2E-C7D0-473F-9CD3-6983F9B78503}" type="presParOf" srcId="{B22CC4B7-E5AA-4233-A467-86D889AF56B9}" destId="{1BB6FD3C-CC35-43D3-BA47-2BD9866FC45A}" srcOrd="7" destOrd="0" presId="urn:microsoft.com/office/officeart/2005/8/layout/cycle2"/>
    <dgm:cxn modelId="{88378FCB-CC1E-4887-B855-CDCA5F8A0233}" type="presParOf" srcId="{1BB6FD3C-CC35-43D3-BA47-2BD9866FC45A}" destId="{C0178D21-E37C-4CFE-AFC9-1C4B152AFC73}" srcOrd="0" destOrd="0" presId="urn:microsoft.com/office/officeart/2005/8/layout/cycle2"/>
    <dgm:cxn modelId="{CFEAEB10-D7F1-4CC8-B6CC-FB55E3E37128}" type="presParOf" srcId="{B22CC4B7-E5AA-4233-A467-86D889AF56B9}" destId="{D1141BF1-36C5-41E9-994C-5890F0F0817B}" srcOrd="8" destOrd="0" presId="urn:microsoft.com/office/officeart/2005/8/layout/cycle2"/>
    <dgm:cxn modelId="{3B38D4A3-EFA3-4365-8B5A-79D35C84975A}" type="presParOf" srcId="{B22CC4B7-E5AA-4233-A467-86D889AF56B9}" destId="{ED88C4DE-82CD-467D-97C2-9E327F4F8E74}" srcOrd="9" destOrd="0" presId="urn:microsoft.com/office/officeart/2005/8/layout/cycle2"/>
    <dgm:cxn modelId="{83838F43-97BE-42C0-868D-5E2862856FE0}" type="presParOf" srcId="{ED88C4DE-82CD-467D-97C2-9E327F4F8E74}" destId="{FC0F2021-1BC9-4603-9703-AF29518AC5DA}" srcOrd="0" destOrd="0" presId="urn:microsoft.com/office/officeart/2005/8/layout/cycle2"/>
  </dgm:cxnLst>
  <dgm:bg>
    <a:solidFill>
      <a:schemeClr val="accent2">
        <a:lumMod val="60000"/>
        <a:lumOff val="4000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BC10802-93EB-47C7-98D3-A32EF5A8193E}" type="doc">
      <dgm:prSet loTypeId="urn:microsoft.com/office/officeart/2005/8/layout/cycle2" loCatId="cycl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cs-CZ"/>
        </a:p>
      </dgm:t>
    </dgm:pt>
    <dgm:pt modelId="{BEFEB250-569B-4B9D-BDF5-3DB6D011893B}">
      <dgm:prSet phldrT="[Text]"/>
      <dgm:spPr/>
      <dgm:t>
        <a:bodyPr/>
        <a:lstStyle/>
        <a:p>
          <a:r>
            <a:rPr lang="cs-CZ" dirty="0" smtClean="0"/>
            <a:t>15</a:t>
          </a:r>
          <a:endParaRPr lang="cs-CZ" dirty="0"/>
        </a:p>
      </dgm:t>
    </dgm:pt>
    <dgm:pt modelId="{22BDCD80-E4ED-4CB5-BF84-A9A1841555DF}" type="parTrans" cxnId="{AAC26244-56B5-4A87-B7F2-4BBBFE69518C}">
      <dgm:prSet/>
      <dgm:spPr/>
      <dgm:t>
        <a:bodyPr/>
        <a:lstStyle/>
        <a:p>
          <a:endParaRPr lang="cs-CZ"/>
        </a:p>
      </dgm:t>
    </dgm:pt>
    <dgm:pt modelId="{4D75BB8D-AE81-4250-886C-8D6D15CCCCE0}" type="sibTrans" cxnId="{AAC26244-56B5-4A87-B7F2-4BBBFE69518C}">
      <dgm:prSet/>
      <dgm:spPr/>
      <dgm:t>
        <a:bodyPr/>
        <a:lstStyle/>
        <a:p>
          <a:endParaRPr lang="cs-CZ"/>
        </a:p>
      </dgm:t>
    </dgm:pt>
    <dgm:pt modelId="{D1B6B1B7-D541-4A7B-851E-20FC4256D589}">
      <dgm:prSet phldrT="[Text]"/>
      <dgm:spPr/>
      <dgm:t>
        <a:bodyPr/>
        <a:lstStyle/>
        <a:p>
          <a:r>
            <a:rPr lang="cs-CZ" dirty="0" smtClean="0"/>
            <a:t>- 4</a:t>
          </a:r>
          <a:endParaRPr lang="cs-CZ" dirty="0"/>
        </a:p>
      </dgm:t>
    </dgm:pt>
    <dgm:pt modelId="{409917EE-5929-48DB-9F50-E735E29F5077}" type="parTrans" cxnId="{CB541AD4-BB2D-4EEE-A63D-0DF0DA96897B}">
      <dgm:prSet/>
      <dgm:spPr/>
      <dgm:t>
        <a:bodyPr/>
        <a:lstStyle/>
        <a:p>
          <a:endParaRPr lang="cs-CZ"/>
        </a:p>
      </dgm:t>
    </dgm:pt>
    <dgm:pt modelId="{E59B98BC-0C55-4C48-A234-263DDC1AD2D4}" type="sibTrans" cxnId="{CB541AD4-BB2D-4EEE-A63D-0DF0DA96897B}">
      <dgm:prSet/>
      <dgm:spPr/>
      <dgm:t>
        <a:bodyPr/>
        <a:lstStyle/>
        <a:p>
          <a:endParaRPr lang="cs-CZ"/>
        </a:p>
      </dgm:t>
    </dgm:pt>
    <dgm:pt modelId="{6BB3B1A0-D757-4AC8-A39B-AB2BFCC827D5}">
      <dgm:prSet phldrT="[Text]"/>
      <dgm:spPr/>
      <dgm:t>
        <a:bodyPr/>
        <a:lstStyle/>
        <a:p>
          <a:r>
            <a:rPr lang="cs-CZ" dirty="0" smtClean="0"/>
            <a:t>+ 7</a:t>
          </a:r>
          <a:endParaRPr lang="cs-CZ" dirty="0"/>
        </a:p>
      </dgm:t>
    </dgm:pt>
    <dgm:pt modelId="{E2C45B19-8D78-4621-A4C3-CBE0B24E9D75}" type="parTrans" cxnId="{1CE21AFC-CCC2-4B69-B9B2-7349D4AC7A1D}">
      <dgm:prSet/>
      <dgm:spPr/>
      <dgm:t>
        <a:bodyPr/>
        <a:lstStyle/>
        <a:p>
          <a:endParaRPr lang="cs-CZ"/>
        </a:p>
      </dgm:t>
    </dgm:pt>
    <dgm:pt modelId="{0749EE85-3AF3-4A5C-B23E-2D28CB5966A3}" type="sibTrans" cxnId="{1CE21AFC-CCC2-4B69-B9B2-7349D4AC7A1D}">
      <dgm:prSet/>
      <dgm:spPr/>
      <dgm:t>
        <a:bodyPr/>
        <a:lstStyle/>
        <a:p>
          <a:endParaRPr lang="cs-CZ"/>
        </a:p>
      </dgm:t>
    </dgm:pt>
    <dgm:pt modelId="{AD91E481-C8B4-4EBD-8568-91A5173CBFFC}">
      <dgm:prSet phldrT="[Text]"/>
      <dgm:spPr/>
      <dgm:t>
        <a:bodyPr/>
        <a:lstStyle/>
        <a:p>
          <a:r>
            <a:rPr lang="cs-CZ" dirty="0" smtClean="0"/>
            <a:t>+ 2</a:t>
          </a:r>
          <a:endParaRPr lang="cs-CZ" dirty="0"/>
        </a:p>
      </dgm:t>
    </dgm:pt>
    <dgm:pt modelId="{2987937A-AD04-4767-9346-15AC5E623917}" type="parTrans" cxnId="{C646F6B5-CBB5-43C1-A7C9-3D0B312CD17B}">
      <dgm:prSet/>
      <dgm:spPr/>
      <dgm:t>
        <a:bodyPr/>
        <a:lstStyle/>
        <a:p>
          <a:endParaRPr lang="cs-CZ"/>
        </a:p>
      </dgm:t>
    </dgm:pt>
    <dgm:pt modelId="{BF9232D9-2CC0-4B21-90A9-248BFF3AF46C}" type="sibTrans" cxnId="{C646F6B5-CBB5-43C1-A7C9-3D0B312CD17B}">
      <dgm:prSet/>
      <dgm:spPr/>
      <dgm:t>
        <a:bodyPr/>
        <a:lstStyle/>
        <a:p>
          <a:endParaRPr lang="cs-CZ"/>
        </a:p>
      </dgm:t>
    </dgm:pt>
    <dgm:pt modelId="{27A6908E-B099-40B0-9A2A-1FC9CD183D47}">
      <dgm:prSet phldrT="[Text]"/>
      <dgm:spPr/>
      <dgm:t>
        <a:bodyPr/>
        <a:lstStyle/>
        <a:p>
          <a:r>
            <a:rPr lang="cs-CZ" dirty="0" smtClean="0"/>
            <a:t>- 5</a:t>
          </a:r>
          <a:endParaRPr lang="cs-CZ" dirty="0"/>
        </a:p>
      </dgm:t>
    </dgm:pt>
    <dgm:pt modelId="{6FD588AC-EC6F-433B-9A9E-FF4C01940C18}" type="parTrans" cxnId="{A57F7A6B-20CD-4870-B5F3-C6CCD89864D9}">
      <dgm:prSet/>
      <dgm:spPr/>
      <dgm:t>
        <a:bodyPr/>
        <a:lstStyle/>
        <a:p>
          <a:endParaRPr lang="cs-CZ"/>
        </a:p>
      </dgm:t>
    </dgm:pt>
    <dgm:pt modelId="{DC18F7EC-C541-4529-98B2-CC0E65CB94B0}" type="sibTrans" cxnId="{A57F7A6B-20CD-4870-B5F3-C6CCD89864D9}">
      <dgm:prSet/>
      <dgm:spPr/>
      <dgm:t>
        <a:bodyPr/>
        <a:lstStyle/>
        <a:p>
          <a:endParaRPr lang="cs-CZ"/>
        </a:p>
      </dgm:t>
    </dgm:pt>
    <dgm:pt modelId="{7BB66E6F-C757-4929-8A08-217062C4761B}" type="pres">
      <dgm:prSet presAssocID="{3BC10802-93EB-47C7-98D3-A32EF5A8193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90A3E5E-8A04-4D85-9C65-E770D2280E1E}" type="pres">
      <dgm:prSet presAssocID="{BEFEB250-569B-4B9D-BDF5-3DB6D011893B}" presName="node" presStyleLbl="node1" presStyleIdx="0" presStyleCnt="5" custScaleX="12917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3C9016D-F0C1-44A3-9C91-1B0B0C7F13C0}" type="pres">
      <dgm:prSet presAssocID="{4D75BB8D-AE81-4250-886C-8D6D15CCCCE0}" presName="sibTrans" presStyleLbl="sibTrans2D1" presStyleIdx="0" presStyleCnt="5"/>
      <dgm:spPr/>
      <dgm:t>
        <a:bodyPr/>
        <a:lstStyle/>
        <a:p>
          <a:endParaRPr lang="cs-CZ"/>
        </a:p>
      </dgm:t>
    </dgm:pt>
    <dgm:pt modelId="{93C1AB62-9E2C-4979-952F-C60AFEC59E8B}" type="pres">
      <dgm:prSet presAssocID="{4D75BB8D-AE81-4250-886C-8D6D15CCCCE0}" presName="connectorText" presStyleLbl="sibTrans2D1" presStyleIdx="0" presStyleCnt="5"/>
      <dgm:spPr/>
      <dgm:t>
        <a:bodyPr/>
        <a:lstStyle/>
        <a:p>
          <a:endParaRPr lang="cs-CZ"/>
        </a:p>
      </dgm:t>
    </dgm:pt>
    <dgm:pt modelId="{F9C7983D-636B-425A-A040-08AD822D1FF0}" type="pres">
      <dgm:prSet presAssocID="{D1B6B1B7-D541-4A7B-851E-20FC4256D589}" presName="node" presStyleLbl="node1" presStyleIdx="1" presStyleCnt="5" custScaleX="10120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6D941CD-42A2-4ADF-8F47-1443E72922BF}" type="pres">
      <dgm:prSet presAssocID="{E59B98BC-0C55-4C48-A234-263DDC1AD2D4}" presName="sibTrans" presStyleLbl="sibTrans2D1" presStyleIdx="1" presStyleCnt="5"/>
      <dgm:spPr/>
      <dgm:t>
        <a:bodyPr/>
        <a:lstStyle/>
        <a:p>
          <a:endParaRPr lang="cs-CZ"/>
        </a:p>
      </dgm:t>
    </dgm:pt>
    <dgm:pt modelId="{90D2CC76-DBDD-433B-A655-DCBEAD3204F8}" type="pres">
      <dgm:prSet presAssocID="{E59B98BC-0C55-4C48-A234-263DDC1AD2D4}" presName="connectorText" presStyleLbl="sibTrans2D1" presStyleIdx="1" presStyleCnt="5"/>
      <dgm:spPr/>
      <dgm:t>
        <a:bodyPr/>
        <a:lstStyle/>
        <a:p>
          <a:endParaRPr lang="cs-CZ"/>
        </a:p>
      </dgm:t>
    </dgm:pt>
    <dgm:pt modelId="{9A84FCB5-0268-40E0-B6DC-AF13468D9C25}" type="pres">
      <dgm:prSet presAssocID="{6BB3B1A0-D757-4AC8-A39B-AB2BFCC827D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7F4791-BD00-4FCB-BBDC-1C4A19CED379}" type="pres">
      <dgm:prSet presAssocID="{0749EE85-3AF3-4A5C-B23E-2D28CB5966A3}" presName="sibTrans" presStyleLbl="sibTrans2D1" presStyleIdx="2" presStyleCnt="5"/>
      <dgm:spPr/>
      <dgm:t>
        <a:bodyPr/>
        <a:lstStyle/>
        <a:p>
          <a:endParaRPr lang="cs-CZ"/>
        </a:p>
      </dgm:t>
    </dgm:pt>
    <dgm:pt modelId="{31AA0B84-0A1B-4DBB-B2AD-75E658FFBDD7}" type="pres">
      <dgm:prSet presAssocID="{0749EE85-3AF3-4A5C-B23E-2D28CB5966A3}" presName="connectorText" presStyleLbl="sibTrans2D1" presStyleIdx="2" presStyleCnt="5"/>
      <dgm:spPr/>
      <dgm:t>
        <a:bodyPr/>
        <a:lstStyle/>
        <a:p>
          <a:endParaRPr lang="cs-CZ"/>
        </a:p>
      </dgm:t>
    </dgm:pt>
    <dgm:pt modelId="{E5636EFD-64DD-4931-97C6-2DC732FD3857}" type="pres">
      <dgm:prSet presAssocID="{AD91E481-C8B4-4EBD-8568-91A5173CBFFC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467398-0ED6-47E8-99FF-8F5098B0B576}" type="pres">
      <dgm:prSet presAssocID="{BF9232D9-2CC0-4B21-90A9-248BFF3AF46C}" presName="sibTrans" presStyleLbl="sibTrans2D1" presStyleIdx="3" presStyleCnt="5"/>
      <dgm:spPr/>
      <dgm:t>
        <a:bodyPr/>
        <a:lstStyle/>
        <a:p>
          <a:endParaRPr lang="cs-CZ"/>
        </a:p>
      </dgm:t>
    </dgm:pt>
    <dgm:pt modelId="{080C071C-2964-4397-8EF5-884E4D856E60}" type="pres">
      <dgm:prSet presAssocID="{BF9232D9-2CC0-4B21-90A9-248BFF3AF46C}" presName="connectorText" presStyleLbl="sibTrans2D1" presStyleIdx="3" presStyleCnt="5"/>
      <dgm:spPr/>
      <dgm:t>
        <a:bodyPr/>
        <a:lstStyle/>
        <a:p>
          <a:endParaRPr lang="cs-CZ"/>
        </a:p>
      </dgm:t>
    </dgm:pt>
    <dgm:pt modelId="{861F5DFF-AC60-4D8F-8776-58A6BEDDE635}" type="pres">
      <dgm:prSet presAssocID="{27A6908E-B099-40B0-9A2A-1FC9CD183D47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3971C6-1231-44A4-B29A-4D7A61763267}" type="pres">
      <dgm:prSet presAssocID="{DC18F7EC-C541-4529-98B2-CC0E65CB94B0}" presName="sibTrans" presStyleLbl="sibTrans2D1" presStyleIdx="4" presStyleCnt="5"/>
      <dgm:spPr/>
      <dgm:t>
        <a:bodyPr/>
        <a:lstStyle/>
        <a:p>
          <a:endParaRPr lang="cs-CZ"/>
        </a:p>
      </dgm:t>
    </dgm:pt>
    <dgm:pt modelId="{AF6B713C-A182-44D1-87EC-A16116F4A8EF}" type="pres">
      <dgm:prSet presAssocID="{DC18F7EC-C541-4529-98B2-CC0E65CB94B0}" presName="connectorText" presStyleLbl="sibTrans2D1" presStyleIdx="4" presStyleCnt="5"/>
      <dgm:spPr/>
      <dgm:t>
        <a:bodyPr/>
        <a:lstStyle/>
        <a:p>
          <a:endParaRPr lang="cs-CZ"/>
        </a:p>
      </dgm:t>
    </dgm:pt>
  </dgm:ptLst>
  <dgm:cxnLst>
    <dgm:cxn modelId="{1397F3FD-F699-46ED-B488-1B7468DE08A1}" type="presOf" srcId="{3BC10802-93EB-47C7-98D3-A32EF5A8193E}" destId="{7BB66E6F-C757-4929-8A08-217062C4761B}" srcOrd="0" destOrd="0" presId="urn:microsoft.com/office/officeart/2005/8/layout/cycle2"/>
    <dgm:cxn modelId="{09DFA243-F378-4B6F-9F64-86DC4D29A245}" type="presOf" srcId="{4D75BB8D-AE81-4250-886C-8D6D15CCCCE0}" destId="{A3C9016D-F0C1-44A3-9C91-1B0B0C7F13C0}" srcOrd="0" destOrd="0" presId="urn:microsoft.com/office/officeart/2005/8/layout/cycle2"/>
    <dgm:cxn modelId="{482ABC8F-1C03-4B02-AF67-D126040684F1}" type="presOf" srcId="{27A6908E-B099-40B0-9A2A-1FC9CD183D47}" destId="{861F5DFF-AC60-4D8F-8776-58A6BEDDE635}" srcOrd="0" destOrd="0" presId="urn:microsoft.com/office/officeart/2005/8/layout/cycle2"/>
    <dgm:cxn modelId="{2B84651A-0627-447F-979B-53E5149DE5D6}" type="presOf" srcId="{D1B6B1B7-D541-4A7B-851E-20FC4256D589}" destId="{F9C7983D-636B-425A-A040-08AD822D1FF0}" srcOrd="0" destOrd="0" presId="urn:microsoft.com/office/officeart/2005/8/layout/cycle2"/>
    <dgm:cxn modelId="{7643386F-F72E-42BE-9035-3CB4A86F6B65}" type="presOf" srcId="{0749EE85-3AF3-4A5C-B23E-2D28CB5966A3}" destId="{307F4791-BD00-4FCB-BBDC-1C4A19CED379}" srcOrd="0" destOrd="0" presId="urn:microsoft.com/office/officeart/2005/8/layout/cycle2"/>
    <dgm:cxn modelId="{D9FEF237-74FE-4A08-92D2-983A5B76DA04}" type="presOf" srcId="{E59B98BC-0C55-4C48-A234-263DDC1AD2D4}" destId="{C6D941CD-42A2-4ADF-8F47-1443E72922BF}" srcOrd="0" destOrd="0" presId="urn:microsoft.com/office/officeart/2005/8/layout/cycle2"/>
    <dgm:cxn modelId="{E2F4DAA4-4809-4567-A5FC-C7AF049B95A3}" type="presOf" srcId="{E59B98BC-0C55-4C48-A234-263DDC1AD2D4}" destId="{90D2CC76-DBDD-433B-A655-DCBEAD3204F8}" srcOrd="1" destOrd="0" presId="urn:microsoft.com/office/officeart/2005/8/layout/cycle2"/>
    <dgm:cxn modelId="{F6F4F01B-C93C-4EE5-8B87-5C7A9DE9C8D3}" type="presOf" srcId="{4D75BB8D-AE81-4250-886C-8D6D15CCCCE0}" destId="{93C1AB62-9E2C-4979-952F-C60AFEC59E8B}" srcOrd="1" destOrd="0" presId="urn:microsoft.com/office/officeart/2005/8/layout/cycle2"/>
    <dgm:cxn modelId="{C646F6B5-CBB5-43C1-A7C9-3D0B312CD17B}" srcId="{3BC10802-93EB-47C7-98D3-A32EF5A8193E}" destId="{AD91E481-C8B4-4EBD-8568-91A5173CBFFC}" srcOrd="3" destOrd="0" parTransId="{2987937A-AD04-4767-9346-15AC5E623917}" sibTransId="{BF9232D9-2CC0-4B21-90A9-248BFF3AF46C}"/>
    <dgm:cxn modelId="{AAC26244-56B5-4A87-B7F2-4BBBFE69518C}" srcId="{3BC10802-93EB-47C7-98D3-A32EF5A8193E}" destId="{BEFEB250-569B-4B9D-BDF5-3DB6D011893B}" srcOrd="0" destOrd="0" parTransId="{22BDCD80-E4ED-4CB5-BF84-A9A1841555DF}" sibTransId="{4D75BB8D-AE81-4250-886C-8D6D15CCCCE0}"/>
    <dgm:cxn modelId="{1CE21AFC-CCC2-4B69-B9B2-7349D4AC7A1D}" srcId="{3BC10802-93EB-47C7-98D3-A32EF5A8193E}" destId="{6BB3B1A0-D757-4AC8-A39B-AB2BFCC827D5}" srcOrd="2" destOrd="0" parTransId="{E2C45B19-8D78-4621-A4C3-CBE0B24E9D75}" sibTransId="{0749EE85-3AF3-4A5C-B23E-2D28CB5966A3}"/>
    <dgm:cxn modelId="{E3C89DEB-0636-43FF-B1DD-C73ACF775C48}" type="presOf" srcId="{0749EE85-3AF3-4A5C-B23E-2D28CB5966A3}" destId="{31AA0B84-0A1B-4DBB-B2AD-75E658FFBDD7}" srcOrd="1" destOrd="0" presId="urn:microsoft.com/office/officeart/2005/8/layout/cycle2"/>
    <dgm:cxn modelId="{E332A6FB-24AB-49CA-94EE-38582088258D}" type="presOf" srcId="{AD91E481-C8B4-4EBD-8568-91A5173CBFFC}" destId="{E5636EFD-64DD-4931-97C6-2DC732FD3857}" srcOrd="0" destOrd="0" presId="urn:microsoft.com/office/officeart/2005/8/layout/cycle2"/>
    <dgm:cxn modelId="{5B20B327-2A1E-4346-9B8C-9D91069CC766}" type="presOf" srcId="{DC18F7EC-C541-4529-98B2-CC0E65CB94B0}" destId="{AF6B713C-A182-44D1-87EC-A16116F4A8EF}" srcOrd="1" destOrd="0" presId="urn:microsoft.com/office/officeart/2005/8/layout/cycle2"/>
    <dgm:cxn modelId="{DBC68082-EF09-4076-9571-287A4C3F3B4E}" type="presOf" srcId="{BF9232D9-2CC0-4B21-90A9-248BFF3AF46C}" destId="{9C467398-0ED6-47E8-99FF-8F5098B0B576}" srcOrd="0" destOrd="0" presId="urn:microsoft.com/office/officeart/2005/8/layout/cycle2"/>
    <dgm:cxn modelId="{CB541AD4-BB2D-4EEE-A63D-0DF0DA96897B}" srcId="{3BC10802-93EB-47C7-98D3-A32EF5A8193E}" destId="{D1B6B1B7-D541-4A7B-851E-20FC4256D589}" srcOrd="1" destOrd="0" parTransId="{409917EE-5929-48DB-9F50-E735E29F5077}" sibTransId="{E59B98BC-0C55-4C48-A234-263DDC1AD2D4}"/>
    <dgm:cxn modelId="{0776E29B-5D1F-47B0-8F32-FBB94873EBA5}" type="presOf" srcId="{DC18F7EC-C541-4529-98B2-CC0E65CB94B0}" destId="{B73971C6-1231-44A4-B29A-4D7A61763267}" srcOrd="0" destOrd="0" presId="urn:microsoft.com/office/officeart/2005/8/layout/cycle2"/>
    <dgm:cxn modelId="{BA72554B-4E4F-4C27-8C90-E5C91188F9E0}" type="presOf" srcId="{BF9232D9-2CC0-4B21-90A9-248BFF3AF46C}" destId="{080C071C-2964-4397-8EF5-884E4D856E60}" srcOrd="1" destOrd="0" presId="urn:microsoft.com/office/officeart/2005/8/layout/cycle2"/>
    <dgm:cxn modelId="{A57F7A6B-20CD-4870-B5F3-C6CCD89864D9}" srcId="{3BC10802-93EB-47C7-98D3-A32EF5A8193E}" destId="{27A6908E-B099-40B0-9A2A-1FC9CD183D47}" srcOrd="4" destOrd="0" parTransId="{6FD588AC-EC6F-433B-9A9E-FF4C01940C18}" sibTransId="{DC18F7EC-C541-4529-98B2-CC0E65CB94B0}"/>
    <dgm:cxn modelId="{94FF600B-B192-40B5-9C47-D2EF9303D144}" type="presOf" srcId="{6BB3B1A0-D757-4AC8-A39B-AB2BFCC827D5}" destId="{9A84FCB5-0268-40E0-B6DC-AF13468D9C25}" srcOrd="0" destOrd="0" presId="urn:microsoft.com/office/officeart/2005/8/layout/cycle2"/>
    <dgm:cxn modelId="{38E62D04-A51A-44D5-B6A8-E1DACBDE2BE4}" type="presOf" srcId="{BEFEB250-569B-4B9D-BDF5-3DB6D011893B}" destId="{D90A3E5E-8A04-4D85-9C65-E770D2280E1E}" srcOrd="0" destOrd="0" presId="urn:microsoft.com/office/officeart/2005/8/layout/cycle2"/>
    <dgm:cxn modelId="{1AE0AEF6-A1D4-4924-9543-5AA8191D7EC5}" type="presParOf" srcId="{7BB66E6F-C757-4929-8A08-217062C4761B}" destId="{D90A3E5E-8A04-4D85-9C65-E770D2280E1E}" srcOrd="0" destOrd="0" presId="urn:microsoft.com/office/officeart/2005/8/layout/cycle2"/>
    <dgm:cxn modelId="{5451B03E-9162-4816-A0C5-2F3341212366}" type="presParOf" srcId="{7BB66E6F-C757-4929-8A08-217062C4761B}" destId="{A3C9016D-F0C1-44A3-9C91-1B0B0C7F13C0}" srcOrd="1" destOrd="0" presId="urn:microsoft.com/office/officeart/2005/8/layout/cycle2"/>
    <dgm:cxn modelId="{53C6EECE-080A-4F5C-87C1-6B647DED5C9D}" type="presParOf" srcId="{A3C9016D-F0C1-44A3-9C91-1B0B0C7F13C0}" destId="{93C1AB62-9E2C-4979-952F-C60AFEC59E8B}" srcOrd="0" destOrd="0" presId="urn:microsoft.com/office/officeart/2005/8/layout/cycle2"/>
    <dgm:cxn modelId="{0CEB0931-AE68-465A-AF7B-364AEA55B3F8}" type="presParOf" srcId="{7BB66E6F-C757-4929-8A08-217062C4761B}" destId="{F9C7983D-636B-425A-A040-08AD822D1FF0}" srcOrd="2" destOrd="0" presId="urn:microsoft.com/office/officeart/2005/8/layout/cycle2"/>
    <dgm:cxn modelId="{93929986-15D0-4764-B0A9-AFE9590237D2}" type="presParOf" srcId="{7BB66E6F-C757-4929-8A08-217062C4761B}" destId="{C6D941CD-42A2-4ADF-8F47-1443E72922BF}" srcOrd="3" destOrd="0" presId="urn:microsoft.com/office/officeart/2005/8/layout/cycle2"/>
    <dgm:cxn modelId="{8717DFE9-7D17-45DE-9573-1643F5DFC0F6}" type="presParOf" srcId="{C6D941CD-42A2-4ADF-8F47-1443E72922BF}" destId="{90D2CC76-DBDD-433B-A655-DCBEAD3204F8}" srcOrd="0" destOrd="0" presId="urn:microsoft.com/office/officeart/2005/8/layout/cycle2"/>
    <dgm:cxn modelId="{78685C4F-369C-42E0-953B-A751BE48350F}" type="presParOf" srcId="{7BB66E6F-C757-4929-8A08-217062C4761B}" destId="{9A84FCB5-0268-40E0-B6DC-AF13468D9C25}" srcOrd="4" destOrd="0" presId="urn:microsoft.com/office/officeart/2005/8/layout/cycle2"/>
    <dgm:cxn modelId="{EE1C9929-0BBD-4D01-B532-F9004AA3115D}" type="presParOf" srcId="{7BB66E6F-C757-4929-8A08-217062C4761B}" destId="{307F4791-BD00-4FCB-BBDC-1C4A19CED379}" srcOrd="5" destOrd="0" presId="urn:microsoft.com/office/officeart/2005/8/layout/cycle2"/>
    <dgm:cxn modelId="{8E4D6945-18AF-4C7F-A97A-0F7D9B5698A6}" type="presParOf" srcId="{307F4791-BD00-4FCB-BBDC-1C4A19CED379}" destId="{31AA0B84-0A1B-4DBB-B2AD-75E658FFBDD7}" srcOrd="0" destOrd="0" presId="urn:microsoft.com/office/officeart/2005/8/layout/cycle2"/>
    <dgm:cxn modelId="{E0AD2A35-649F-4D49-9965-32D2CE67552C}" type="presParOf" srcId="{7BB66E6F-C757-4929-8A08-217062C4761B}" destId="{E5636EFD-64DD-4931-97C6-2DC732FD3857}" srcOrd="6" destOrd="0" presId="urn:microsoft.com/office/officeart/2005/8/layout/cycle2"/>
    <dgm:cxn modelId="{D23CF1D4-0223-4FC7-879C-160DC24E4C9A}" type="presParOf" srcId="{7BB66E6F-C757-4929-8A08-217062C4761B}" destId="{9C467398-0ED6-47E8-99FF-8F5098B0B576}" srcOrd="7" destOrd="0" presId="urn:microsoft.com/office/officeart/2005/8/layout/cycle2"/>
    <dgm:cxn modelId="{51B60020-89E2-4A90-8AB2-6DC73FA8335C}" type="presParOf" srcId="{9C467398-0ED6-47E8-99FF-8F5098B0B576}" destId="{080C071C-2964-4397-8EF5-884E4D856E60}" srcOrd="0" destOrd="0" presId="urn:microsoft.com/office/officeart/2005/8/layout/cycle2"/>
    <dgm:cxn modelId="{E2F3CE01-F572-4BEC-9A7B-950FCCBF8A8E}" type="presParOf" srcId="{7BB66E6F-C757-4929-8A08-217062C4761B}" destId="{861F5DFF-AC60-4D8F-8776-58A6BEDDE635}" srcOrd="8" destOrd="0" presId="urn:microsoft.com/office/officeart/2005/8/layout/cycle2"/>
    <dgm:cxn modelId="{50E136DC-856F-4B58-88DB-1FC3B80E291E}" type="presParOf" srcId="{7BB66E6F-C757-4929-8A08-217062C4761B}" destId="{B73971C6-1231-44A4-B29A-4D7A61763267}" srcOrd="9" destOrd="0" presId="urn:microsoft.com/office/officeart/2005/8/layout/cycle2"/>
    <dgm:cxn modelId="{1CA8A8AA-5092-4B36-8B46-C15E91200D1C}" type="presParOf" srcId="{B73971C6-1231-44A4-B29A-4D7A61763267}" destId="{AF6B713C-A182-44D1-87EC-A16116F4A8EF}" srcOrd="0" destOrd="0" presId="urn:microsoft.com/office/officeart/2005/8/layout/cycle2"/>
  </dgm:cxnLst>
  <dgm:bg>
    <a:solidFill>
      <a:schemeClr val="bg1">
        <a:lumMod val="85000"/>
      </a:schemeClr>
    </a:solidFill>
  </dgm:bg>
  <dgm:whole>
    <a:ln>
      <a:solidFill>
        <a:schemeClr val="accent1">
          <a:lumMod val="50000"/>
        </a:schemeClr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351F317-9FE5-4573-AD3D-7C0D7B9239C9}" type="doc">
      <dgm:prSet loTypeId="urn:microsoft.com/office/officeart/2005/8/layout/process1" loCatId="process" qsTypeId="urn:microsoft.com/office/officeart/2005/8/quickstyle/simple1" qsCatId="simple" csTypeId="urn:microsoft.com/office/officeart/2005/8/colors/colorful1#2" csCatId="colorful" phldr="1"/>
      <dgm:spPr/>
    </dgm:pt>
    <dgm:pt modelId="{226DC825-2B7C-4EBB-985B-937B4B586827}">
      <dgm:prSet phldrT="[Text]"/>
      <dgm:spPr/>
      <dgm:t>
        <a:bodyPr/>
        <a:lstStyle/>
        <a:p>
          <a:r>
            <a:rPr lang="cs-CZ" dirty="0" smtClean="0"/>
            <a:t>10 - 8</a:t>
          </a:r>
          <a:endParaRPr lang="cs-CZ" dirty="0"/>
        </a:p>
      </dgm:t>
    </dgm:pt>
    <dgm:pt modelId="{194858C4-9A56-428B-A3FC-83A59852FB91}" type="parTrans" cxnId="{164ADBAB-11FB-40D6-8FBE-A38777D8B685}">
      <dgm:prSet/>
      <dgm:spPr/>
      <dgm:t>
        <a:bodyPr/>
        <a:lstStyle/>
        <a:p>
          <a:endParaRPr lang="cs-CZ"/>
        </a:p>
      </dgm:t>
    </dgm:pt>
    <dgm:pt modelId="{F840683C-3DFC-4F79-867F-F583F853E8E7}" type="sibTrans" cxnId="{164ADBAB-11FB-40D6-8FBE-A38777D8B685}">
      <dgm:prSet/>
      <dgm:spPr/>
      <dgm:t>
        <a:bodyPr/>
        <a:lstStyle/>
        <a:p>
          <a:endParaRPr lang="cs-CZ"/>
        </a:p>
      </dgm:t>
    </dgm:pt>
    <dgm:pt modelId="{928AD0FD-CE7C-4A67-ACEA-035AB9734734}">
      <dgm:prSet phldrT="[Text]"/>
      <dgm:spPr/>
      <dgm:t>
        <a:bodyPr/>
        <a:lstStyle/>
        <a:p>
          <a:r>
            <a:rPr lang="cs-CZ" dirty="0" smtClean="0"/>
            <a:t>+ 6</a:t>
          </a:r>
          <a:endParaRPr lang="cs-CZ" dirty="0"/>
        </a:p>
      </dgm:t>
    </dgm:pt>
    <dgm:pt modelId="{EA1BB652-9E33-448B-8C81-F287B354AB39}" type="parTrans" cxnId="{9B6D8FAA-0F92-498E-9710-CBD687E620E2}">
      <dgm:prSet/>
      <dgm:spPr/>
      <dgm:t>
        <a:bodyPr/>
        <a:lstStyle/>
        <a:p>
          <a:endParaRPr lang="cs-CZ"/>
        </a:p>
      </dgm:t>
    </dgm:pt>
    <dgm:pt modelId="{1A25C22B-B07A-4AA7-8657-6FBA28DADD00}" type="sibTrans" cxnId="{9B6D8FAA-0F92-498E-9710-CBD687E620E2}">
      <dgm:prSet/>
      <dgm:spPr/>
      <dgm:t>
        <a:bodyPr/>
        <a:lstStyle/>
        <a:p>
          <a:endParaRPr lang="cs-CZ"/>
        </a:p>
      </dgm:t>
    </dgm:pt>
    <dgm:pt modelId="{C5632BBA-21C1-40DD-966F-E4DD7E585E17}">
      <dgm:prSet phldrT="[Text]"/>
      <dgm:spPr/>
      <dgm:t>
        <a:bodyPr/>
        <a:lstStyle/>
        <a:p>
          <a:r>
            <a:rPr lang="cs-CZ" dirty="0" smtClean="0"/>
            <a:t>-7 =</a:t>
          </a:r>
          <a:endParaRPr lang="cs-CZ" dirty="0"/>
        </a:p>
      </dgm:t>
    </dgm:pt>
    <dgm:pt modelId="{8061E57B-C6A7-47D5-BF93-00ED2D8B686D}" type="parTrans" cxnId="{57DC35D8-34C7-40E0-859C-028EF7243DDD}">
      <dgm:prSet/>
      <dgm:spPr/>
      <dgm:t>
        <a:bodyPr/>
        <a:lstStyle/>
        <a:p>
          <a:endParaRPr lang="cs-CZ"/>
        </a:p>
      </dgm:t>
    </dgm:pt>
    <dgm:pt modelId="{7E11C820-FA69-4455-95E9-0D38AA5ADF8D}" type="sibTrans" cxnId="{57DC35D8-34C7-40E0-859C-028EF7243DDD}">
      <dgm:prSet/>
      <dgm:spPr/>
      <dgm:t>
        <a:bodyPr/>
        <a:lstStyle/>
        <a:p>
          <a:endParaRPr lang="cs-CZ"/>
        </a:p>
      </dgm:t>
    </dgm:pt>
    <dgm:pt modelId="{8B431259-7B5B-4FDC-885F-11B6A7909FDC}" type="pres">
      <dgm:prSet presAssocID="{7351F317-9FE5-4573-AD3D-7C0D7B9239C9}" presName="Name0" presStyleCnt="0">
        <dgm:presLayoutVars>
          <dgm:dir/>
          <dgm:resizeHandles val="exact"/>
        </dgm:presLayoutVars>
      </dgm:prSet>
      <dgm:spPr/>
    </dgm:pt>
    <dgm:pt modelId="{A9DAAF0E-864E-4465-A0BB-FE93886B3CCD}" type="pres">
      <dgm:prSet presAssocID="{226DC825-2B7C-4EBB-985B-937B4B586827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4A48CC3-132A-4CD6-B6C3-D28C7B082483}" type="pres">
      <dgm:prSet presAssocID="{F840683C-3DFC-4F79-867F-F583F853E8E7}" presName="sibTrans" presStyleLbl="sibTrans2D1" presStyleIdx="0" presStyleCnt="2"/>
      <dgm:spPr/>
      <dgm:t>
        <a:bodyPr/>
        <a:lstStyle/>
        <a:p>
          <a:endParaRPr lang="cs-CZ"/>
        </a:p>
      </dgm:t>
    </dgm:pt>
    <dgm:pt modelId="{B55114F9-FD17-4C1B-A161-3A39C252DAE0}" type="pres">
      <dgm:prSet presAssocID="{F840683C-3DFC-4F79-867F-F583F853E8E7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F7E65492-4FF6-432E-83D1-4965BF4C1AB0}" type="pres">
      <dgm:prSet presAssocID="{928AD0FD-CE7C-4A67-ACEA-035AB9734734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E6ACDB5-608C-4F86-9980-35EE42E10E81}" type="pres">
      <dgm:prSet presAssocID="{1A25C22B-B07A-4AA7-8657-6FBA28DADD00}" presName="sibTrans" presStyleLbl="sibTrans2D1" presStyleIdx="1" presStyleCnt="2"/>
      <dgm:spPr/>
      <dgm:t>
        <a:bodyPr/>
        <a:lstStyle/>
        <a:p>
          <a:endParaRPr lang="cs-CZ"/>
        </a:p>
      </dgm:t>
    </dgm:pt>
    <dgm:pt modelId="{56F5D6A3-2951-4AA0-823E-825F9CCD2272}" type="pres">
      <dgm:prSet presAssocID="{1A25C22B-B07A-4AA7-8657-6FBA28DADD00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601CE8F9-AFC4-4D22-BA7E-1545EFFFA3A8}" type="pres">
      <dgm:prSet presAssocID="{C5632BBA-21C1-40DD-966F-E4DD7E585E17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317B6A5-1918-49DF-A833-ED4148BFB89F}" type="presOf" srcId="{1A25C22B-B07A-4AA7-8657-6FBA28DADD00}" destId="{4E6ACDB5-608C-4F86-9980-35EE42E10E81}" srcOrd="0" destOrd="0" presId="urn:microsoft.com/office/officeart/2005/8/layout/process1"/>
    <dgm:cxn modelId="{3ADA5F2F-966A-4B47-ABEB-118161BB6E49}" type="presOf" srcId="{1A25C22B-B07A-4AA7-8657-6FBA28DADD00}" destId="{56F5D6A3-2951-4AA0-823E-825F9CCD2272}" srcOrd="1" destOrd="0" presId="urn:microsoft.com/office/officeart/2005/8/layout/process1"/>
    <dgm:cxn modelId="{CBB107AA-8B25-4698-89DE-6716D028F5BB}" type="presOf" srcId="{F840683C-3DFC-4F79-867F-F583F853E8E7}" destId="{B4A48CC3-132A-4CD6-B6C3-D28C7B082483}" srcOrd="0" destOrd="0" presId="urn:microsoft.com/office/officeart/2005/8/layout/process1"/>
    <dgm:cxn modelId="{6788ECD5-FECE-4CAB-9117-BF4B08C70BF6}" type="presOf" srcId="{928AD0FD-CE7C-4A67-ACEA-035AB9734734}" destId="{F7E65492-4FF6-432E-83D1-4965BF4C1AB0}" srcOrd="0" destOrd="0" presId="urn:microsoft.com/office/officeart/2005/8/layout/process1"/>
    <dgm:cxn modelId="{164ADBAB-11FB-40D6-8FBE-A38777D8B685}" srcId="{7351F317-9FE5-4573-AD3D-7C0D7B9239C9}" destId="{226DC825-2B7C-4EBB-985B-937B4B586827}" srcOrd="0" destOrd="0" parTransId="{194858C4-9A56-428B-A3FC-83A59852FB91}" sibTransId="{F840683C-3DFC-4F79-867F-F583F853E8E7}"/>
    <dgm:cxn modelId="{12E411C2-8391-49FE-902D-E8768CF64BE2}" type="presOf" srcId="{C5632BBA-21C1-40DD-966F-E4DD7E585E17}" destId="{601CE8F9-AFC4-4D22-BA7E-1545EFFFA3A8}" srcOrd="0" destOrd="0" presId="urn:microsoft.com/office/officeart/2005/8/layout/process1"/>
    <dgm:cxn modelId="{9B6D8FAA-0F92-498E-9710-CBD687E620E2}" srcId="{7351F317-9FE5-4573-AD3D-7C0D7B9239C9}" destId="{928AD0FD-CE7C-4A67-ACEA-035AB9734734}" srcOrd="1" destOrd="0" parTransId="{EA1BB652-9E33-448B-8C81-F287B354AB39}" sibTransId="{1A25C22B-B07A-4AA7-8657-6FBA28DADD00}"/>
    <dgm:cxn modelId="{59894099-1285-437C-8D0C-C5D8EF4BC9C8}" type="presOf" srcId="{226DC825-2B7C-4EBB-985B-937B4B586827}" destId="{A9DAAF0E-864E-4465-A0BB-FE93886B3CCD}" srcOrd="0" destOrd="0" presId="urn:microsoft.com/office/officeart/2005/8/layout/process1"/>
    <dgm:cxn modelId="{EF4E31E3-F0FA-47B0-85E9-FC701F37E58D}" type="presOf" srcId="{F840683C-3DFC-4F79-867F-F583F853E8E7}" destId="{B55114F9-FD17-4C1B-A161-3A39C252DAE0}" srcOrd="1" destOrd="0" presId="urn:microsoft.com/office/officeart/2005/8/layout/process1"/>
    <dgm:cxn modelId="{FB9722D9-BE13-47E6-A151-C77C51865273}" type="presOf" srcId="{7351F317-9FE5-4573-AD3D-7C0D7B9239C9}" destId="{8B431259-7B5B-4FDC-885F-11B6A7909FDC}" srcOrd="0" destOrd="0" presId="urn:microsoft.com/office/officeart/2005/8/layout/process1"/>
    <dgm:cxn modelId="{57DC35D8-34C7-40E0-859C-028EF7243DDD}" srcId="{7351F317-9FE5-4573-AD3D-7C0D7B9239C9}" destId="{C5632BBA-21C1-40DD-966F-E4DD7E585E17}" srcOrd="2" destOrd="0" parTransId="{8061E57B-C6A7-47D5-BF93-00ED2D8B686D}" sibTransId="{7E11C820-FA69-4455-95E9-0D38AA5ADF8D}"/>
    <dgm:cxn modelId="{C9A1A71A-D564-49B3-955A-EF4CF5E25D90}" type="presParOf" srcId="{8B431259-7B5B-4FDC-885F-11B6A7909FDC}" destId="{A9DAAF0E-864E-4465-A0BB-FE93886B3CCD}" srcOrd="0" destOrd="0" presId="urn:microsoft.com/office/officeart/2005/8/layout/process1"/>
    <dgm:cxn modelId="{D0BB77F5-51A1-4DDA-A710-C2636D2419F4}" type="presParOf" srcId="{8B431259-7B5B-4FDC-885F-11B6A7909FDC}" destId="{B4A48CC3-132A-4CD6-B6C3-D28C7B082483}" srcOrd="1" destOrd="0" presId="urn:microsoft.com/office/officeart/2005/8/layout/process1"/>
    <dgm:cxn modelId="{CD1293E0-14A8-40ED-ABAA-36E0EBC045DD}" type="presParOf" srcId="{B4A48CC3-132A-4CD6-B6C3-D28C7B082483}" destId="{B55114F9-FD17-4C1B-A161-3A39C252DAE0}" srcOrd="0" destOrd="0" presId="urn:microsoft.com/office/officeart/2005/8/layout/process1"/>
    <dgm:cxn modelId="{4EF15142-ED63-47BF-B29C-D00F7E8B9C92}" type="presParOf" srcId="{8B431259-7B5B-4FDC-885F-11B6A7909FDC}" destId="{F7E65492-4FF6-432E-83D1-4965BF4C1AB0}" srcOrd="2" destOrd="0" presId="urn:microsoft.com/office/officeart/2005/8/layout/process1"/>
    <dgm:cxn modelId="{9823A947-CEA6-4F14-BC82-37F693C67002}" type="presParOf" srcId="{8B431259-7B5B-4FDC-885F-11B6A7909FDC}" destId="{4E6ACDB5-608C-4F86-9980-35EE42E10E81}" srcOrd="3" destOrd="0" presId="urn:microsoft.com/office/officeart/2005/8/layout/process1"/>
    <dgm:cxn modelId="{44B2214C-7C59-4FDF-A2F2-B862448CF2E6}" type="presParOf" srcId="{4E6ACDB5-608C-4F86-9980-35EE42E10E81}" destId="{56F5D6A3-2951-4AA0-823E-825F9CCD2272}" srcOrd="0" destOrd="0" presId="urn:microsoft.com/office/officeart/2005/8/layout/process1"/>
    <dgm:cxn modelId="{4498FED0-35C8-491C-9719-2A2B528B03D3}" type="presParOf" srcId="{8B431259-7B5B-4FDC-885F-11B6A7909FDC}" destId="{601CE8F9-AFC4-4D22-BA7E-1545EFFFA3A8}" srcOrd="4" destOrd="0" presId="urn:microsoft.com/office/officeart/2005/8/layout/process1"/>
  </dgm:cxnLst>
  <dgm:bg>
    <a:solidFill>
      <a:schemeClr val="accent6">
        <a:lumMod val="40000"/>
        <a:lumOff val="6000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9005B2D-D80F-4614-B768-2C7D0D4D63C6}" type="doc">
      <dgm:prSet loTypeId="urn:microsoft.com/office/officeart/2005/8/layout/process2" loCatId="process" qsTypeId="urn:microsoft.com/office/officeart/2005/8/quickstyle/simple1" qsCatId="simple" csTypeId="urn:microsoft.com/office/officeart/2005/8/colors/colorful5" csCatId="colorful" phldr="1"/>
      <dgm:spPr/>
    </dgm:pt>
    <dgm:pt modelId="{1B18D34B-B1F9-4E3A-8D5F-77E6F5A12B49}">
      <dgm:prSet phldrT="[Text]"/>
      <dgm:spPr/>
      <dgm:t>
        <a:bodyPr/>
        <a:lstStyle/>
        <a:p>
          <a:r>
            <a:rPr lang="cs-CZ" dirty="0" smtClean="0"/>
            <a:t>19 - 6</a:t>
          </a:r>
          <a:endParaRPr lang="cs-CZ" dirty="0"/>
        </a:p>
      </dgm:t>
    </dgm:pt>
    <dgm:pt modelId="{3CA559CB-73DE-48FA-8677-B510C870C095}" type="parTrans" cxnId="{295D3981-76F6-4644-9023-23F3AAD66104}">
      <dgm:prSet/>
      <dgm:spPr/>
      <dgm:t>
        <a:bodyPr/>
        <a:lstStyle/>
        <a:p>
          <a:endParaRPr lang="cs-CZ"/>
        </a:p>
      </dgm:t>
    </dgm:pt>
    <dgm:pt modelId="{89DA6EB7-EC3C-42BA-B3DD-5A4326AB5224}" type="sibTrans" cxnId="{295D3981-76F6-4644-9023-23F3AAD66104}">
      <dgm:prSet/>
      <dgm:spPr/>
      <dgm:t>
        <a:bodyPr/>
        <a:lstStyle/>
        <a:p>
          <a:endParaRPr lang="cs-CZ"/>
        </a:p>
      </dgm:t>
    </dgm:pt>
    <dgm:pt modelId="{167422F6-75AD-4CBA-BE78-D287BC5FEDAD}">
      <dgm:prSet phldrT="[Text]"/>
      <dgm:spPr/>
      <dgm:t>
        <a:bodyPr/>
        <a:lstStyle/>
        <a:p>
          <a:r>
            <a:rPr lang="cs-CZ" dirty="0" smtClean="0"/>
            <a:t>+ 5</a:t>
          </a:r>
          <a:endParaRPr lang="cs-CZ" dirty="0"/>
        </a:p>
      </dgm:t>
    </dgm:pt>
    <dgm:pt modelId="{2C4CDA91-7D1E-4F3A-988E-E8297F660C33}" type="parTrans" cxnId="{A5187CB4-FFE5-4933-B648-740CCF1E6EC8}">
      <dgm:prSet/>
      <dgm:spPr/>
      <dgm:t>
        <a:bodyPr/>
        <a:lstStyle/>
        <a:p>
          <a:endParaRPr lang="cs-CZ"/>
        </a:p>
      </dgm:t>
    </dgm:pt>
    <dgm:pt modelId="{EA46181C-74AB-4595-B5AA-2C90FAC961BA}" type="sibTrans" cxnId="{A5187CB4-FFE5-4933-B648-740CCF1E6EC8}">
      <dgm:prSet/>
      <dgm:spPr/>
      <dgm:t>
        <a:bodyPr/>
        <a:lstStyle/>
        <a:p>
          <a:endParaRPr lang="cs-CZ"/>
        </a:p>
      </dgm:t>
    </dgm:pt>
    <dgm:pt modelId="{CDE82A9B-34D9-417D-B985-6580D6110FD7}">
      <dgm:prSet phldrT="[Text]"/>
      <dgm:spPr/>
      <dgm:t>
        <a:bodyPr/>
        <a:lstStyle/>
        <a:p>
          <a:pPr algn="l"/>
          <a:r>
            <a:rPr lang="cs-CZ" dirty="0" smtClean="0"/>
            <a:t>- 3 =</a:t>
          </a:r>
          <a:endParaRPr lang="cs-CZ" dirty="0"/>
        </a:p>
      </dgm:t>
    </dgm:pt>
    <dgm:pt modelId="{1FE66859-0220-4DF3-858E-A03937DE0FE0}" type="parTrans" cxnId="{EE6FA1C8-6319-466F-A96B-8760C6FB21A9}">
      <dgm:prSet/>
      <dgm:spPr/>
      <dgm:t>
        <a:bodyPr/>
        <a:lstStyle/>
        <a:p>
          <a:endParaRPr lang="cs-CZ"/>
        </a:p>
      </dgm:t>
    </dgm:pt>
    <dgm:pt modelId="{3ABCCAF4-3348-4360-BC84-22F176075F2A}" type="sibTrans" cxnId="{EE6FA1C8-6319-466F-A96B-8760C6FB21A9}">
      <dgm:prSet/>
      <dgm:spPr/>
      <dgm:t>
        <a:bodyPr/>
        <a:lstStyle/>
        <a:p>
          <a:endParaRPr lang="cs-CZ"/>
        </a:p>
      </dgm:t>
    </dgm:pt>
    <dgm:pt modelId="{9F0DAC10-B96B-4B89-99A2-0BC387319D43}" type="pres">
      <dgm:prSet presAssocID="{99005B2D-D80F-4614-B768-2C7D0D4D63C6}" presName="linearFlow" presStyleCnt="0">
        <dgm:presLayoutVars>
          <dgm:resizeHandles val="exact"/>
        </dgm:presLayoutVars>
      </dgm:prSet>
      <dgm:spPr/>
    </dgm:pt>
    <dgm:pt modelId="{3828C349-6876-4D9F-8CF3-B4BE6B3F2826}" type="pres">
      <dgm:prSet presAssocID="{1B18D34B-B1F9-4E3A-8D5F-77E6F5A12B49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5365D9-99FA-4D17-B471-7D24EAF408D4}" type="pres">
      <dgm:prSet presAssocID="{89DA6EB7-EC3C-42BA-B3DD-5A4326AB5224}" presName="sibTrans" presStyleLbl="sibTrans2D1" presStyleIdx="0" presStyleCnt="2"/>
      <dgm:spPr/>
      <dgm:t>
        <a:bodyPr/>
        <a:lstStyle/>
        <a:p>
          <a:endParaRPr lang="cs-CZ"/>
        </a:p>
      </dgm:t>
    </dgm:pt>
    <dgm:pt modelId="{4A5A63FF-E951-426C-AFBE-B98D8569D9EF}" type="pres">
      <dgm:prSet presAssocID="{89DA6EB7-EC3C-42BA-B3DD-5A4326AB5224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B3C2C65E-52B3-4327-B72B-1EC86BFABE98}" type="pres">
      <dgm:prSet presAssocID="{167422F6-75AD-4CBA-BE78-D287BC5FEDAD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37487B-E763-44A2-82EC-1CF42EB6A6DC}" type="pres">
      <dgm:prSet presAssocID="{EA46181C-74AB-4595-B5AA-2C90FAC961BA}" presName="sibTrans" presStyleLbl="sibTrans2D1" presStyleIdx="1" presStyleCnt="2"/>
      <dgm:spPr/>
      <dgm:t>
        <a:bodyPr/>
        <a:lstStyle/>
        <a:p>
          <a:endParaRPr lang="cs-CZ"/>
        </a:p>
      </dgm:t>
    </dgm:pt>
    <dgm:pt modelId="{9611B006-396D-46D3-B35B-A40AC3C55BA1}" type="pres">
      <dgm:prSet presAssocID="{EA46181C-74AB-4595-B5AA-2C90FAC961BA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AA434A50-5184-4FC3-885B-7C4235E6FDBD}" type="pres">
      <dgm:prSet presAssocID="{CDE82A9B-34D9-417D-B985-6580D6110FD7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95D3981-76F6-4644-9023-23F3AAD66104}" srcId="{99005B2D-D80F-4614-B768-2C7D0D4D63C6}" destId="{1B18D34B-B1F9-4E3A-8D5F-77E6F5A12B49}" srcOrd="0" destOrd="0" parTransId="{3CA559CB-73DE-48FA-8677-B510C870C095}" sibTransId="{89DA6EB7-EC3C-42BA-B3DD-5A4326AB5224}"/>
    <dgm:cxn modelId="{AA9CEE62-4307-48F4-9E9A-E5DC41788113}" type="presOf" srcId="{167422F6-75AD-4CBA-BE78-D287BC5FEDAD}" destId="{B3C2C65E-52B3-4327-B72B-1EC86BFABE98}" srcOrd="0" destOrd="0" presId="urn:microsoft.com/office/officeart/2005/8/layout/process2"/>
    <dgm:cxn modelId="{E88BA29B-6A1F-42AA-BE90-38635F927AE4}" type="presOf" srcId="{1B18D34B-B1F9-4E3A-8D5F-77E6F5A12B49}" destId="{3828C349-6876-4D9F-8CF3-B4BE6B3F2826}" srcOrd="0" destOrd="0" presId="urn:microsoft.com/office/officeart/2005/8/layout/process2"/>
    <dgm:cxn modelId="{A5187CB4-FFE5-4933-B648-740CCF1E6EC8}" srcId="{99005B2D-D80F-4614-B768-2C7D0D4D63C6}" destId="{167422F6-75AD-4CBA-BE78-D287BC5FEDAD}" srcOrd="1" destOrd="0" parTransId="{2C4CDA91-7D1E-4F3A-988E-E8297F660C33}" sibTransId="{EA46181C-74AB-4595-B5AA-2C90FAC961BA}"/>
    <dgm:cxn modelId="{576BF33D-82B1-4270-9AA7-ED2E1E559DEB}" type="presOf" srcId="{89DA6EB7-EC3C-42BA-B3DD-5A4326AB5224}" destId="{D35365D9-99FA-4D17-B471-7D24EAF408D4}" srcOrd="0" destOrd="0" presId="urn:microsoft.com/office/officeart/2005/8/layout/process2"/>
    <dgm:cxn modelId="{549D33E9-A6D2-4754-87DC-941C259C4592}" type="presOf" srcId="{CDE82A9B-34D9-417D-B985-6580D6110FD7}" destId="{AA434A50-5184-4FC3-885B-7C4235E6FDBD}" srcOrd="0" destOrd="0" presId="urn:microsoft.com/office/officeart/2005/8/layout/process2"/>
    <dgm:cxn modelId="{86BC8286-5824-4C2B-AE41-13DBD733A9AF}" type="presOf" srcId="{99005B2D-D80F-4614-B768-2C7D0D4D63C6}" destId="{9F0DAC10-B96B-4B89-99A2-0BC387319D43}" srcOrd="0" destOrd="0" presId="urn:microsoft.com/office/officeart/2005/8/layout/process2"/>
    <dgm:cxn modelId="{F24D3B30-ACB2-4FD4-B26D-4D7EFEF2DB34}" type="presOf" srcId="{89DA6EB7-EC3C-42BA-B3DD-5A4326AB5224}" destId="{4A5A63FF-E951-426C-AFBE-B98D8569D9EF}" srcOrd="1" destOrd="0" presId="urn:microsoft.com/office/officeart/2005/8/layout/process2"/>
    <dgm:cxn modelId="{8C69C296-1AA6-4F98-B260-675D05E3E1E2}" type="presOf" srcId="{EA46181C-74AB-4595-B5AA-2C90FAC961BA}" destId="{9611B006-396D-46D3-B35B-A40AC3C55BA1}" srcOrd="1" destOrd="0" presId="urn:microsoft.com/office/officeart/2005/8/layout/process2"/>
    <dgm:cxn modelId="{66D6F338-F4D1-422F-880F-1292C5172DA3}" type="presOf" srcId="{EA46181C-74AB-4595-B5AA-2C90FAC961BA}" destId="{0B37487B-E763-44A2-82EC-1CF42EB6A6DC}" srcOrd="0" destOrd="0" presId="urn:microsoft.com/office/officeart/2005/8/layout/process2"/>
    <dgm:cxn modelId="{EE6FA1C8-6319-466F-A96B-8760C6FB21A9}" srcId="{99005B2D-D80F-4614-B768-2C7D0D4D63C6}" destId="{CDE82A9B-34D9-417D-B985-6580D6110FD7}" srcOrd="2" destOrd="0" parTransId="{1FE66859-0220-4DF3-858E-A03937DE0FE0}" sibTransId="{3ABCCAF4-3348-4360-BC84-22F176075F2A}"/>
    <dgm:cxn modelId="{54DEDFFF-B515-4722-ABEA-055E5E6AA167}" type="presParOf" srcId="{9F0DAC10-B96B-4B89-99A2-0BC387319D43}" destId="{3828C349-6876-4D9F-8CF3-B4BE6B3F2826}" srcOrd="0" destOrd="0" presId="urn:microsoft.com/office/officeart/2005/8/layout/process2"/>
    <dgm:cxn modelId="{274F43FA-6471-4113-B49F-978368BF2460}" type="presParOf" srcId="{9F0DAC10-B96B-4B89-99A2-0BC387319D43}" destId="{D35365D9-99FA-4D17-B471-7D24EAF408D4}" srcOrd="1" destOrd="0" presId="urn:microsoft.com/office/officeart/2005/8/layout/process2"/>
    <dgm:cxn modelId="{01DBD24C-86C9-4EBF-8AE6-B5808FB2C200}" type="presParOf" srcId="{D35365D9-99FA-4D17-B471-7D24EAF408D4}" destId="{4A5A63FF-E951-426C-AFBE-B98D8569D9EF}" srcOrd="0" destOrd="0" presId="urn:microsoft.com/office/officeart/2005/8/layout/process2"/>
    <dgm:cxn modelId="{93BB117A-37EB-4394-8BC6-BFC099302628}" type="presParOf" srcId="{9F0DAC10-B96B-4B89-99A2-0BC387319D43}" destId="{B3C2C65E-52B3-4327-B72B-1EC86BFABE98}" srcOrd="2" destOrd="0" presId="urn:microsoft.com/office/officeart/2005/8/layout/process2"/>
    <dgm:cxn modelId="{5F5D18E8-A65D-48D4-9232-7FCA221C63CA}" type="presParOf" srcId="{9F0DAC10-B96B-4B89-99A2-0BC387319D43}" destId="{0B37487B-E763-44A2-82EC-1CF42EB6A6DC}" srcOrd="3" destOrd="0" presId="urn:microsoft.com/office/officeart/2005/8/layout/process2"/>
    <dgm:cxn modelId="{063F4570-AD2A-48DB-8E5B-D11A0410C5A9}" type="presParOf" srcId="{0B37487B-E763-44A2-82EC-1CF42EB6A6DC}" destId="{9611B006-396D-46D3-B35B-A40AC3C55BA1}" srcOrd="0" destOrd="0" presId="urn:microsoft.com/office/officeart/2005/8/layout/process2"/>
    <dgm:cxn modelId="{0CF3F424-AF23-4F6B-90DB-B515C3D0AB26}" type="presParOf" srcId="{9F0DAC10-B96B-4B89-99A2-0BC387319D43}" destId="{AA434A50-5184-4FC3-885B-7C4235E6FDBD}" srcOrd="4" destOrd="0" presId="urn:microsoft.com/office/officeart/2005/8/layout/process2"/>
  </dgm:cxnLst>
  <dgm:bg>
    <a:solidFill>
      <a:srgbClr val="FFFF00"/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191150-B0C3-406D-B398-B487B2A0B033}">
      <dsp:nvSpPr>
        <dsp:cNvPr id="0" name=""/>
        <dsp:cNvSpPr/>
      </dsp:nvSpPr>
      <dsp:spPr>
        <a:xfrm>
          <a:off x="0" y="735999"/>
          <a:ext cx="6096000" cy="2592000"/>
        </a:xfrm>
        <a:prstGeom prst="rightArrow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81818D-BD23-4126-8A3F-9DBE2EF63D2F}">
      <dsp:nvSpPr>
        <dsp:cNvPr id="0" name=""/>
        <dsp:cNvSpPr/>
      </dsp:nvSpPr>
      <dsp:spPr>
        <a:xfrm>
          <a:off x="4017466" y="1384000"/>
          <a:ext cx="1468933" cy="129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65760" rIns="0" bIns="3657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13 + 4 =</a:t>
          </a:r>
          <a:endParaRPr lang="cs-CZ" sz="3600" kern="1200" dirty="0"/>
        </a:p>
      </dsp:txBody>
      <dsp:txXfrm>
        <a:off x="4017466" y="1384000"/>
        <a:ext cx="1468933" cy="1296000"/>
      </dsp:txXfrm>
    </dsp:sp>
    <dsp:sp modelId="{31DD4D8D-A9C2-4BD5-936C-91BCD09C3614}">
      <dsp:nvSpPr>
        <dsp:cNvPr id="0" name=""/>
        <dsp:cNvSpPr/>
      </dsp:nvSpPr>
      <dsp:spPr>
        <a:xfrm>
          <a:off x="2254746" y="1384000"/>
          <a:ext cx="1468933" cy="129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65760" rIns="0" bIns="3657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8 – 7 =</a:t>
          </a:r>
          <a:endParaRPr lang="cs-CZ" sz="3600" kern="1200" dirty="0"/>
        </a:p>
      </dsp:txBody>
      <dsp:txXfrm>
        <a:off x="2254746" y="1384000"/>
        <a:ext cx="1468933" cy="1296000"/>
      </dsp:txXfrm>
    </dsp:sp>
    <dsp:sp modelId="{816E90B4-6593-4E67-AA6E-DD15EAF90835}">
      <dsp:nvSpPr>
        <dsp:cNvPr id="0" name=""/>
        <dsp:cNvSpPr/>
      </dsp:nvSpPr>
      <dsp:spPr>
        <a:xfrm>
          <a:off x="492025" y="1384000"/>
          <a:ext cx="1468933" cy="129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65760" rIns="0" bIns="3657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/>
            <a:t>14 + 5 =</a:t>
          </a:r>
          <a:endParaRPr lang="cs-CZ" sz="3600" kern="1200" dirty="0"/>
        </a:p>
      </dsp:txBody>
      <dsp:txXfrm>
        <a:off x="492025" y="1384000"/>
        <a:ext cx="1468933" cy="1296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EDD16A-E9E5-4106-AAF2-F4D4AFF0C4C4}">
      <dsp:nvSpPr>
        <dsp:cNvPr id="0" name=""/>
        <dsp:cNvSpPr/>
      </dsp:nvSpPr>
      <dsp:spPr>
        <a:xfrm>
          <a:off x="711199" y="0"/>
          <a:ext cx="4064000" cy="406400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04235D-65FF-4BEE-9297-D55578D2B2FC}">
      <dsp:nvSpPr>
        <dsp:cNvPr id="0" name=""/>
        <dsp:cNvSpPr/>
      </dsp:nvSpPr>
      <dsp:spPr>
        <a:xfrm>
          <a:off x="2756011" y="408582"/>
          <a:ext cx="2615976" cy="9620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16 – 5 =</a:t>
          </a:r>
          <a:endParaRPr lang="cs-CZ" sz="4000" kern="1200" dirty="0"/>
        </a:p>
      </dsp:txBody>
      <dsp:txXfrm>
        <a:off x="2802973" y="455544"/>
        <a:ext cx="2522052" cy="868101"/>
      </dsp:txXfrm>
    </dsp:sp>
    <dsp:sp modelId="{B2028BF9-F4D7-4689-B448-C50D6EE367BE}">
      <dsp:nvSpPr>
        <dsp:cNvPr id="0" name=""/>
        <dsp:cNvSpPr/>
      </dsp:nvSpPr>
      <dsp:spPr>
        <a:xfrm>
          <a:off x="2746145" y="1490860"/>
          <a:ext cx="2635709" cy="9620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12 +4 =</a:t>
          </a:r>
          <a:endParaRPr lang="cs-CZ" sz="4000" kern="1200" dirty="0"/>
        </a:p>
      </dsp:txBody>
      <dsp:txXfrm>
        <a:off x="2793107" y="1537822"/>
        <a:ext cx="2541785" cy="868101"/>
      </dsp:txXfrm>
    </dsp:sp>
    <dsp:sp modelId="{5282BFE3-2AB4-4551-B5FD-31990491D4F6}">
      <dsp:nvSpPr>
        <dsp:cNvPr id="0" name=""/>
        <dsp:cNvSpPr/>
      </dsp:nvSpPr>
      <dsp:spPr>
        <a:xfrm>
          <a:off x="2743199" y="2573139"/>
          <a:ext cx="2641600" cy="96202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18 – 6 =</a:t>
          </a:r>
          <a:endParaRPr lang="cs-CZ" sz="4000" kern="1200" dirty="0"/>
        </a:p>
      </dsp:txBody>
      <dsp:txXfrm>
        <a:off x="2790161" y="2620101"/>
        <a:ext cx="2547676" cy="86810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FD0321-B48D-4CC9-8858-91936DE2C3E7}">
      <dsp:nvSpPr>
        <dsp:cNvPr id="0" name=""/>
        <dsp:cNvSpPr/>
      </dsp:nvSpPr>
      <dsp:spPr>
        <a:xfrm>
          <a:off x="2434828" y="401"/>
          <a:ext cx="1226343" cy="1226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8</a:t>
          </a:r>
          <a:endParaRPr lang="cs-CZ" sz="4700" kern="1200" dirty="0"/>
        </a:p>
      </dsp:txBody>
      <dsp:txXfrm>
        <a:off x="2614422" y="179995"/>
        <a:ext cx="867155" cy="867155"/>
      </dsp:txXfrm>
    </dsp:sp>
    <dsp:sp modelId="{BCAAFC9E-E8DF-4B23-AFF0-4A03ED8F6EB2}">
      <dsp:nvSpPr>
        <dsp:cNvPr id="0" name=""/>
        <dsp:cNvSpPr/>
      </dsp:nvSpPr>
      <dsp:spPr>
        <a:xfrm rot="2160000">
          <a:off x="3622675" y="942976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>
        <a:off x="3632045" y="996915"/>
        <a:ext cx="228964" cy="248335"/>
      </dsp:txXfrm>
    </dsp:sp>
    <dsp:sp modelId="{3DFFE2DB-AF74-4A22-BD28-E067E99C2A5D}">
      <dsp:nvSpPr>
        <dsp:cNvPr id="0" name=""/>
        <dsp:cNvSpPr/>
      </dsp:nvSpPr>
      <dsp:spPr>
        <a:xfrm>
          <a:off x="3926250" y="1083982"/>
          <a:ext cx="1226343" cy="1226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+ 2</a:t>
          </a:r>
          <a:endParaRPr lang="cs-CZ" sz="4700" kern="1200" dirty="0"/>
        </a:p>
      </dsp:txBody>
      <dsp:txXfrm>
        <a:off x="4105844" y="1263576"/>
        <a:ext cx="867155" cy="867155"/>
      </dsp:txXfrm>
    </dsp:sp>
    <dsp:sp modelId="{AB6A67FB-6061-4B85-9148-17ABCDEA2767}">
      <dsp:nvSpPr>
        <dsp:cNvPr id="0" name=""/>
        <dsp:cNvSpPr/>
      </dsp:nvSpPr>
      <dsp:spPr>
        <a:xfrm rot="6480000">
          <a:off x="4093900" y="2358041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 rot="10800000">
        <a:off x="4158126" y="2394156"/>
        <a:ext cx="228964" cy="248335"/>
      </dsp:txXfrm>
    </dsp:sp>
    <dsp:sp modelId="{69885CDA-EF4F-49E7-9F41-5BE06F143F7E}">
      <dsp:nvSpPr>
        <dsp:cNvPr id="0" name=""/>
        <dsp:cNvSpPr/>
      </dsp:nvSpPr>
      <dsp:spPr>
        <a:xfrm>
          <a:off x="3356577" y="2837255"/>
          <a:ext cx="1226343" cy="1226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+ 6</a:t>
          </a:r>
          <a:endParaRPr lang="cs-CZ" sz="4700" kern="1200" dirty="0"/>
        </a:p>
      </dsp:txBody>
      <dsp:txXfrm>
        <a:off x="3536171" y="3016849"/>
        <a:ext cx="867155" cy="867155"/>
      </dsp:txXfrm>
    </dsp:sp>
    <dsp:sp modelId="{CBFFF2AD-99CA-4660-9787-68A9D5CB82C9}">
      <dsp:nvSpPr>
        <dsp:cNvPr id="0" name=""/>
        <dsp:cNvSpPr/>
      </dsp:nvSpPr>
      <dsp:spPr>
        <a:xfrm rot="10800000">
          <a:off x="2893711" y="3243481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 rot="10800000">
        <a:off x="2991839" y="3326259"/>
        <a:ext cx="228964" cy="248335"/>
      </dsp:txXfrm>
    </dsp:sp>
    <dsp:sp modelId="{1593AE94-B0F5-4660-8DA1-38AD5A093ACD}">
      <dsp:nvSpPr>
        <dsp:cNvPr id="0" name=""/>
        <dsp:cNvSpPr/>
      </dsp:nvSpPr>
      <dsp:spPr>
        <a:xfrm>
          <a:off x="1513078" y="2837255"/>
          <a:ext cx="1226343" cy="1226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- 6</a:t>
          </a:r>
          <a:endParaRPr lang="cs-CZ" sz="4700" kern="1200" dirty="0"/>
        </a:p>
      </dsp:txBody>
      <dsp:txXfrm>
        <a:off x="1692672" y="3016849"/>
        <a:ext cx="867155" cy="867155"/>
      </dsp:txXfrm>
    </dsp:sp>
    <dsp:sp modelId="{1BB6FD3C-CC35-43D3-BA47-2BD9866FC45A}">
      <dsp:nvSpPr>
        <dsp:cNvPr id="0" name=""/>
        <dsp:cNvSpPr/>
      </dsp:nvSpPr>
      <dsp:spPr>
        <a:xfrm rot="15120000">
          <a:off x="1680728" y="2375649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 rot="10800000">
        <a:off x="1744954" y="2505090"/>
        <a:ext cx="228964" cy="248335"/>
      </dsp:txXfrm>
    </dsp:sp>
    <dsp:sp modelId="{D1141BF1-36C5-41E9-994C-5890F0F0817B}">
      <dsp:nvSpPr>
        <dsp:cNvPr id="0" name=""/>
        <dsp:cNvSpPr/>
      </dsp:nvSpPr>
      <dsp:spPr>
        <a:xfrm>
          <a:off x="943405" y="1083982"/>
          <a:ext cx="1226343" cy="12263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-2</a:t>
          </a:r>
          <a:endParaRPr lang="cs-CZ" sz="4700" kern="1200" dirty="0"/>
        </a:p>
      </dsp:txBody>
      <dsp:txXfrm>
        <a:off x="1122999" y="1263576"/>
        <a:ext cx="867155" cy="867155"/>
      </dsp:txXfrm>
    </dsp:sp>
    <dsp:sp modelId="{ED88C4DE-82CD-467D-97C2-9E327F4F8E74}">
      <dsp:nvSpPr>
        <dsp:cNvPr id="0" name=""/>
        <dsp:cNvSpPr/>
      </dsp:nvSpPr>
      <dsp:spPr>
        <a:xfrm rot="19440000">
          <a:off x="2131253" y="953859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>
        <a:off x="2140623" y="1065476"/>
        <a:ext cx="228964" cy="24833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0A3E5E-8A04-4D85-9C65-E770D2280E1E}">
      <dsp:nvSpPr>
        <dsp:cNvPr id="0" name=""/>
        <dsp:cNvSpPr/>
      </dsp:nvSpPr>
      <dsp:spPr>
        <a:xfrm>
          <a:off x="2252225" y="401"/>
          <a:ext cx="1584178" cy="122634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15</a:t>
          </a:r>
          <a:endParaRPr lang="cs-CZ" sz="4700" kern="1200" dirty="0"/>
        </a:p>
      </dsp:txBody>
      <dsp:txXfrm>
        <a:off x="2484222" y="179995"/>
        <a:ext cx="1120184" cy="867155"/>
      </dsp:txXfrm>
    </dsp:sp>
    <dsp:sp modelId="{A3C9016D-F0C1-44A3-9C91-1B0B0C7F13C0}">
      <dsp:nvSpPr>
        <dsp:cNvPr id="0" name=""/>
        <dsp:cNvSpPr/>
      </dsp:nvSpPr>
      <dsp:spPr>
        <a:xfrm rot="2160000">
          <a:off x="3687041" y="972102"/>
          <a:ext cx="271164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>
        <a:off x="3694809" y="1030972"/>
        <a:ext cx="189815" cy="248335"/>
      </dsp:txXfrm>
    </dsp:sp>
    <dsp:sp modelId="{F9C7983D-636B-425A-A040-08AD822D1FF0}">
      <dsp:nvSpPr>
        <dsp:cNvPr id="0" name=""/>
        <dsp:cNvSpPr/>
      </dsp:nvSpPr>
      <dsp:spPr>
        <a:xfrm>
          <a:off x="3915195" y="1083982"/>
          <a:ext cx="1241084" cy="122634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- 4</a:t>
          </a:r>
          <a:endParaRPr lang="cs-CZ" sz="4700" kern="1200" dirty="0"/>
        </a:p>
      </dsp:txBody>
      <dsp:txXfrm>
        <a:off x="4096948" y="1263576"/>
        <a:ext cx="877578" cy="867155"/>
      </dsp:txXfrm>
    </dsp:sp>
    <dsp:sp modelId="{C6D941CD-42A2-4ADF-8F47-1443E72922BF}">
      <dsp:nvSpPr>
        <dsp:cNvPr id="0" name=""/>
        <dsp:cNvSpPr/>
      </dsp:nvSpPr>
      <dsp:spPr>
        <a:xfrm rot="6480000">
          <a:off x="4090288" y="2358380"/>
          <a:ext cx="326725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 rot="10800000">
        <a:off x="4154441" y="2394548"/>
        <a:ext cx="228708" cy="248335"/>
      </dsp:txXfrm>
    </dsp:sp>
    <dsp:sp modelId="{9A84FCB5-0268-40E0-B6DC-AF13468D9C25}">
      <dsp:nvSpPr>
        <dsp:cNvPr id="0" name=""/>
        <dsp:cNvSpPr/>
      </dsp:nvSpPr>
      <dsp:spPr>
        <a:xfrm>
          <a:off x="3352892" y="2837255"/>
          <a:ext cx="1226343" cy="122634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+ 7</a:t>
          </a:r>
          <a:endParaRPr lang="cs-CZ" sz="4700" kern="1200" dirty="0"/>
        </a:p>
      </dsp:txBody>
      <dsp:txXfrm>
        <a:off x="3532486" y="3016849"/>
        <a:ext cx="867155" cy="867155"/>
      </dsp:txXfrm>
    </dsp:sp>
    <dsp:sp modelId="{307F4791-BD00-4FCB-BBDC-1C4A19CED379}">
      <dsp:nvSpPr>
        <dsp:cNvPr id="0" name=""/>
        <dsp:cNvSpPr/>
      </dsp:nvSpPr>
      <dsp:spPr>
        <a:xfrm rot="10800000">
          <a:off x="2890025" y="3243481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 rot="10800000">
        <a:off x="2988153" y="3326259"/>
        <a:ext cx="228964" cy="248335"/>
      </dsp:txXfrm>
    </dsp:sp>
    <dsp:sp modelId="{E5636EFD-64DD-4931-97C6-2DC732FD3857}">
      <dsp:nvSpPr>
        <dsp:cNvPr id="0" name=""/>
        <dsp:cNvSpPr/>
      </dsp:nvSpPr>
      <dsp:spPr>
        <a:xfrm>
          <a:off x="1509393" y="2837255"/>
          <a:ext cx="1226343" cy="122634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+ 2</a:t>
          </a:r>
          <a:endParaRPr lang="cs-CZ" sz="4700" kern="1200" dirty="0"/>
        </a:p>
      </dsp:txBody>
      <dsp:txXfrm>
        <a:off x="1688987" y="3016849"/>
        <a:ext cx="867155" cy="867155"/>
      </dsp:txXfrm>
    </dsp:sp>
    <dsp:sp modelId="{9C467398-0ED6-47E8-99FF-8F5098B0B576}">
      <dsp:nvSpPr>
        <dsp:cNvPr id="0" name=""/>
        <dsp:cNvSpPr/>
      </dsp:nvSpPr>
      <dsp:spPr>
        <a:xfrm rot="15120000">
          <a:off x="1677043" y="2375649"/>
          <a:ext cx="327092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 rot="10800000">
        <a:off x="1741269" y="2505090"/>
        <a:ext cx="228964" cy="248335"/>
      </dsp:txXfrm>
    </dsp:sp>
    <dsp:sp modelId="{861F5DFF-AC60-4D8F-8776-58A6BEDDE635}">
      <dsp:nvSpPr>
        <dsp:cNvPr id="0" name=""/>
        <dsp:cNvSpPr/>
      </dsp:nvSpPr>
      <dsp:spPr>
        <a:xfrm>
          <a:off x="939720" y="1083982"/>
          <a:ext cx="1226343" cy="122634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690" tIns="59690" rIns="59690" bIns="5969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kern="1200" dirty="0" smtClean="0"/>
            <a:t>- 5</a:t>
          </a:r>
          <a:endParaRPr lang="cs-CZ" sz="4700" kern="1200" dirty="0"/>
        </a:p>
      </dsp:txBody>
      <dsp:txXfrm>
        <a:off x="1119314" y="1263576"/>
        <a:ext cx="867155" cy="867155"/>
      </dsp:txXfrm>
    </dsp:sp>
    <dsp:sp modelId="{B73971C6-1231-44A4-B29A-4D7A61763267}">
      <dsp:nvSpPr>
        <dsp:cNvPr id="0" name=""/>
        <dsp:cNvSpPr/>
      </dsp:nvSpPr>
      <dsp:spPr>
        <a:xfrm rot="19440000">
          <a:off x="2114737" y="982575"/>
          <a:ext cx="273705" cy="4138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>
        <a:off x="2122578" y="1089485"/>
        <a:ext cx="191594" cy="24833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B98FA4-CC14-4C3E-B402-F681E5318867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97675F-295E-47CB-B3C5-2DB6EDE2FAF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9195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Pomocí klávesnice nebo perem doplň výsledky.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97675F-295E-47CB-B3C5-2DB6EDE2FAFE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9750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Pomocí klávesnice nebo perem doplň výsledky. Neukládej!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97675F-295E-47CB-B3C5-2DB6EDE2FAFE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24956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Počítej zpaměti.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97675F-295E-47CB-B3C5-2DB6EDE2FAFE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4931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Počítej zpaměti.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97675F-295E-47CB-B3C5-2DB6EDE2FAFE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42768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Počítej zpaměti.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97675F-295E-47CB-B3C5-2DB6EDE2FAFE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98007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Počítej zpaměti.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97675F-295E-47CB-B3C5-2DB6EDE2FAFE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128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Pomocí klávesnice nebo perem doplň výsledky.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97675F-295E-47CB-B3C5-2DB6EDE2FAFE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74933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Pomocí klávesnice nebo perem doplň výsledky. </a:t>
            </a:r>
            <a:r>
              <a:rPr lang="cs-CZ" smtClean="0"/>
              <a:t>Neukládej!</a:t>
            </a:r>
          </a:p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97675F-295E-47CB-B3C5-2DB6EDE2FAFE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2705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685800" y="3284984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smtClean="0"/>
              <a:t>VY_32_INOVACE_08</a:t>
            </a:r>
            <a:r>
              <a:rPr lang="cs-CZ" sz="3600" dirty="0" smtClean="0"/>
              <a:t>_ Sčítání a odčítání do 20 bez přechodu 10</a:t>
            </a:r>
            <a:endParaRPr lang="cs-CZ" sz="36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1879276" y="2285583"/>
            <a:ext cx="4522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smtClean="0"/>
              <a:t>Matematika a její aplikace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873041" y="5157192"/>
            <a:ext cx="3724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Mgr. Danuše Manová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202622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573918" y="1564516"/>
            <a:ext cx="568129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/>
              <a:t>ANOTACE</a:t>
            </a:r>
          </a:p>
          <a:p>
            <a:pPr algn="ctr"/>
            <a:r>
              <a:rPr lang="cs-CZ" sz="2400" dirty="0" smtClean="0"/>
              <a:t>DUM </a:t>
            </a:r>
            <a:r>
              <a:rPr lang="cs-CZ" sz="2400" dirty="0" smtClean="0"/>
              <a:t>slouží k procvičování sčítání a odčítání </a:t>
            </a:r>
          </a:p>
          <a:p>
            <a:pPr algn="ctr"/>
            <a:r>
              <a:rPr lang="cs-CZ" sz="2400" dirty="0" smtClean="0"/>
              <a:t>do 20 – bez přechodu přes 10</a:t>
            </a:r>
          </a:p>
        </p:txBody>
      </p:sp>
    </p:spTree>
    <p:extLst>
      <p:ext uri="{BB962C8B-B14F-4D97-AF65-F5344CB8AC3E}">
        <p14:creationId xmlns:p14="http://schemas.microsoft.com/office/powerpoint/2010/main" val="1525662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727361011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219499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803039969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53170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040746492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17928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383603419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969046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897698983"/>
              </p:ext>
            </p:extLst>
          </p:nvPr>
        </p:nvGraphicFramePr>
        <p:xfrm>
          <a:off x="1475656" y="134076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367272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135329169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869082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0582508"/>
              </p:ext>
            </p:extLst>
          </p:nvPr>
        </p:nvGraphicFramePr>
        <p:xfrm>
          <a:off x="2483768" y="1340768"/>
          <a:ext cx="4272280" cy="494831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83904"/>
                <a:gridCol w="1880096"/>
                <a:gridCol w="2082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Sčítání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Odčítání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10 + 7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 – 9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98232">
                <a:tc>
                  <a:txBody>
                    <a:bodyPr/>
                    <a:lstStyle/>
                    <a:p>
                      <a:r>
                        <a:rPr lang="cs-CZ" dirty="0" smtClean="0"/>
                        <a:t>10 + 8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 – 4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10 + 3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 – 8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10 + 10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 – 6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10 + 2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 – 2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10 + 9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 – 5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10 + 1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 – 7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10 + 4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 – 10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10 + 6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 – 1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10 + 0 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 – 3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10 + 5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 – 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45080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3489869"/>
              </p:ext>
            </p:extLst>
          </p:nvPr>
        </p:nvGraphicFramePr>
        <p:xfrm>
          <a:off x="1524000" y="1397000"/>
          <a:ext cx="6096000" cy="482092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Sčítání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Odčítání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Sčítání a odčítání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 + 6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 – 5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 + 7 -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7 + 2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18 – 7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 + 6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16 + 3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 – 9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 – 0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12 + 2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10 - 9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14 – 0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 + 3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 – 6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17 – 5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14 + 3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 – 1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 + 3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 + 8 =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 – 2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 + 6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11 + 8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14 – 3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14 + 0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 + 3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 – 8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 + 4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15 + 4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 – 7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15 – 3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 + 5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 – 7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15 – 4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17 + 0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 – 5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 – 1 =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16660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1124744"/>
            <a:ext cx="79208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Autor: Mgr. Danuše Manová</a:t>
            </a:r>
          </a:p>
          <a:p>
            <a:endParaRPr lang="cs-CZ" dirty="0"/>
          </a:p>
          <a:p>
            <a:r>
              <a:rPr lang="cs-CZ" dirty="0"/>
              <a:t>Škola: Základní škola a mateřská škola Liběšice, okres Louny, příspěvková            organizace</a:t>
            </a:r>
          </a:p>
          <a:p>
            <a:endParaRPr lang="cs-CZ" dirty="0"/>
          </a:p>
          <a:p>
            <a:r>
              <a:rPr lang="cs-CZ" dirty="0"/>
              <a:t>Zpracováno v programu Microsoft Office 2010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Vytvořeno:  2011, upraveno 2013</a:t>
            </a:r>
          </a:p>
        </p:txBody>
      </p:sp>
    </p:spTree>
    <p:extLst>
      <p:ext uri="{BB962C8B-B14F-4D97-AF65-F5344CB8AC3E}">
        <p14:creationId xmlns:p14="http://schemas.microsoft.com/office/powerpoint/2010/main" val="420074768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419</Words>
  <Application>Microsoft Office PowerPoint</Application>
  <PresentationFormat>Předvádění na obrazovce (4:3)</PresentationFormat>
  <Paragraphs>117</Paragraphs>
  <Slides>11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VLASTNIK</cp:lastModifiedBy>
  <cp:revision>18</cp:revision>
  <dcterms:modified xsi:type="dcterms:W3CDTF">2013-03-27T09:22:12Z</dcterms:modified>
</cp:coreProperties>
</file>