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6" r:id="rId3"/>
    <p:sldId id="258" r:id="rId4"/>
    <p:sldId id="259" r:id="rId5"/>
    <p:sldId id="275" r:id="rId6"/>
    <p:sldId id="270" r:id="rId7"/>
    <p:sldId id="271" r:id="rId8"/>
    <p:sldId id="272" r:id="rId9"/>
    <p:sldId id="273" r:id="rId10"/>
    <p:sldId id="274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CBB28A-8C36-4944-84B7-240ABEBCF233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B966E7C-EB67-4419-B5B2-3EF1E4DD3856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D0B55163-CE06-40CC-97FC-3E683E118BC6}" type="parTrans" cxnId="{A7B79A3D-926E-40D9-A720-CABF3EA9AA48}">
      <dgm:prSet/>
      <dgm:spPr/>
      <dgm:t>
        <a:bodyPr/>
        <a:lstStyle/>
        <a:p>
          <a:endParaRPr lang="cs-CZ"/>
        </a:p>
      </dgm:t>
    </dgm:pt>
    <dgm:pt modelId="{3A700462-14C1-4299-8506-81BEEEF47232}" type="sibTrans" cxnId="{A7B79A3D-926E-40D9-A720-CABF3EA9AA48}">
      <dgm:prSet/>
      <dgm:spPr/>
      <dgm:t>
        <a:bodyPr/>
        <a:lstStyle/>
        <a:p>
          <a:endParaRPr lang="cs-CZ"/>
        </a:p>
      </dgm:t>
    </dgm:pt>
    <dgm:pt modelId="{F80BDE72-D287-491E-ACB6-A945F66519A8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E786C929-CCEE-4D9E-81DD-7B4C58C98189}" type="parTrans" cxnId="{AFA7A9D0-0548-458E-9828-F5572A03496E}">
      <dgm:prSet/>
      <dgm:spPr/>
      <dgm:t>
        <a:bodyPr/>
        <a:lstStyle/>
        <a:p>
          <a:endParaRPr lang="cs-CZ"/>
        </a:p>
      </dgm:t>
    </dgm:pt>
    <dgm:pt modelId="{425E5E36-5462-46BA-82CB-61C01E0E3164}" type="sibTrans" cxnId="{AFA7A9D0-0548-458E-9828-F5572A03496E}">
      <dgm:prSet/>
      <dgm:spPr/>
      <dgm:t>
        <a:bodyPr/>
        <a:lstStyle/>
        <a:p>
          <a:endParaRPr lang="cs-CZ"/>
        </a:p>
      </dgm:t>
    </dgm:pt>
    <dgm:pt modelId="{29BD2310-EF83-48D0-9F82-960A50A0BF8D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4621D641-DDEC-440E-AEBC-0F27205F9C74}" type="parTrans" cxnId="{4965F6C5-DC3D-4CE4-84A4-AC033FC8D406}">
      <dgm:prSet/>
      <dgm:spPr/>
      <dgm:t>
        <a:bodyPr/>
        <a:lstStyle/>
        <a:p>
          <a:endParaRPr lang="cs-CZ"/>
        </a:p>
      </dgm:t>
    </dgm:pt>
    <dgm:pt modelId="{54443AD4-0352-41D5-BB1D-23B57D8C76E8}" type="sibTrans" cxnId="{4965F6C5-DC3D-4CE4-84A4-AC033FC8D406}">
      <dgm:prSet/>
      <dgm:spPr/>
      <dgm:t>
        <a:bodyPr/>
        <a:lstStyle/>
        <a:p>
          <a:endParaRPr lang="cs-CZ"/>
        </a:p>
      </dgm:t>
    </dgm:pt>
    <dgm:pt modelId="{01A6EB76-BF16-4333-9B16-471547162D78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E9CD359C-868F-46F5-93E2-ABBE949D33B9}" type="parTrans" cxnId="{3CFA061F-7CE6-4093-9262-693E38C7F417}">
      <dgm:prSet/>
      <dgm:spPr/>
      <dgm:t>
        <a:bodyPr/>
        <a:lstStyle/>
        <a:p>
          <a:endParaRPr lang="cs-CZ"/>
        </a:p>
      </dgm:t>
    </dgm:pt>
    <dgm:pt modelId="{CA21DD97-CD27-4C27-A71F-6EABC7AD7AD9}" type="sibTrans" cxnId="{3CFA061F-7CE6-4093-9262-693E38C7F417}">
      <dgm:prSet/>
      <dgm:spPr/>
      <dgm:t>
        <a:bodyPr/>
        <a:lstStyle/>
        <a:p>
          <a:endParaRPr lang="cs-CZ"/>
        </a:p>
      </dgm:t>
    </dgm:pt>
    <dgm:pt modelId="{90179842-6949-42FD-9939-90786765692D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3EA75F11-5887-427E-8A5D-84B16C4F127A}" type="parTrans" cxnId="{1C898883-756F-42C4-A692-B7EA0ED501D6}">
      <dgm:prSet/>
      <dgm:spPr/>
      <dgm:t>
        <a:bodyPr/>
        <a:lstStyle/>
        <a:p>
          <a:endParaRPr lang="cs-CZ"/>
        </a:p>
      </dgm:t>
    </dgm:pt>
    <dgm:pt modelId="{A90B7D76-7CDA-40D3-BE75-D0E361CD2FE5}" type="sibTrans" cxnId="{1C898883-756F-42C4-A692-B7EA0ED501D6}">
      <dgm:prSet/>
      <dgm:spPr/>
      <dgm:t>
        <a:bodyPr/>
        <a:lstStyle/>
        <a:p>
          <a:endParaRPr lang="cs-CZ"/>
        </a:p>
      </dgm:t>
    </dgm:pt>
    <dgm:pt modelId="{DDA8A8AA-81B7-438C-A185-ACD14544F0BB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7A169EAC-ACE9-4863-8336-20CE180899B1}" type="parTrans" cxnId="{7EEE1E88-5055-4261-B883-71BD997FB379}">
      <dgm:prSet/>
      <dgm:spPr/>
      <dgm:t>
        <a:bodyPr/>
        <a:lstStyle/>
        <a:p>
          <a:endParaRPr lang="cs-CZ"/>
        </a:p>
      </dgm:t>
    </dgm:pt>
    <dgm:pt modelId="{AFB03012-E728-4EF0-B0E6-65DD4A787ABE}" type="sibTrans" cxnId="{7EEE1E88-5055-4261-B883-71BD997FB379}">
      <dgm:prSet/>
      <dgm:spPr/>
      <dgm:t>
        <a:bodyPr/>
        <a:lstStyle/>
        <a:p>
          <a:endParaRPr lang="cs-CZ"/>
        </a:p>
      </dgm:t>
    </dgm:pt>
    <dgm:pt modelId="{C08440B7-CAB8-4759-B33E-1748F2CDC1CB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F5729CD3-AEDD-43D2-9E24-750043EEAF94}" type="parTrans" cxnId="{DC51A596-D22F-41EE-BD28-35990F006C98}">
      <dgm:prSet/>
      <dgm:spPr/>
      <dgm:t>
        <a:bodyPr/>
        <a:lstStyle/>
        <a:p>
          <a:endParaRPr lang="cs-CZ"/>
        </a:p>
      </dgm:t>
    </dgm:pt>
    <dgm:pt modelId="{1705E12B-04E1-4FA8-8564-0754ED602B11}" type="sibTrans" cxnId="{DC51A596-D22F-41EE-BD28-35990F006C98}">
      <dgm:prSet/>
      <dgm:spPr/>
      <dgm:t>
        <a:bodyPr/>
        <a:lstStyle/>
        <a:p>
          <a:endParaRPr lang="cs-CZ"/>
        </a:p>
      </dgm:t>
    </dgm:pt>
    <dgm:pt modelId="{04518ACF-E6C8-4D12-9986-03484217D003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ED5F58F9-5843-43DC-8E98-3DBDF8554472}" type="parTrans" cxnId="{840BC051-4489-473B-8F50-FCFB504F1EB5}">
      <dgm:prSet/>
      <dgm:spPr/>
      <dgm:t>
        <a:bodyPr/>
        <a:lstStyle/>
        <a:p>
          <a:endParaRPr lang="cs-CZ"/>
        </a:p>
      </dgm:t>
    </dgm:pt>
    <dgm:pt modelId="{A9030ACB-684B-44D5-88D4-BD6DFAA12D03}" type="sibTrans" cxnId="{840BC051-4489-473B-8F50-FCFB504F1EB5}">
      <dgm:prSet/>
      <dgm:spPr/>
      <dgm:t>
        <a:bodyPr/>
        <a:lstStyle/>
        <a:p>
          <a:endParaRPr lang="cs-CZ"/>
        </a:p>
      </dgm:t>
    </dgm:pt>
    <dgm:pt modelId="{47D0A382-B91F-4C00-897A-63CACD234954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B0EEDAFD-0620-4E76-A870-FA6BCA204224}" type="parTrans" cxnId="{D97AEE95-CB48-4D8A-947C-C35C31F801DC}">
      <dgm:prSet/>
      <dgm:spPr/>
      <dgm:t>
        <a:bodyPr/>
        <a:lstStyle/>
        <a:p>
          <a:endParaRPr lang="cs-CZ"/>
        </a:p>
      </dgm:t>
    </dgm:pt>
    <dgm:pt modelId="{CFAF3512-763A-4D98-941D-FB2FB6626B4D}" type="sibTrans" cxnId="{D97AEE95-CB48-4D8A-947C-C35C31F801DC}">
      <dgm:prSet/>
      <dgm:spPr/>
      <dgm:t>
        <a:bodyPr/>
        <a:lstStyle/>
        <a:p>
          <a:endParaRPr lang="cs-CZ"/>
        </a:p>
      </dgm:t>
    </dgm:pt>
    <dgm:pt modelId="{E49FA195-87C6-4860-A0BE-7B529BE8D0E1}" type="pres">
      <dgm:prSet presAssocID="{D6CBB28A-8C36-4944-84B7-240ABEBCF233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E9700380-243E-4262-9016-1F42767193B1}" type="pres">
      <dgm:prSet presAssocID="{9B966E7C-EB67-4419-B5B2-3EF1E4DD3856}" presName="first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B5F592-46FA-4AA0-AC28-C9B8F49FF9F7}" type="pres">
      <dgm:prSet presAssocID="{3A700462-14C1-4299-8506-81BEEEF47232}" presName="sibTrans" presStyleLbl="sibTrans2D1" presStyleIdx="0" presStyleCnt="8"/>
      <dgm:spPr/>
      <dgm:t>
        <a:bodyPr/>
        <a:lstStyle/>
        <a:p>
          <a:endParaRPr lang="cs-CZ"/>
        </a:p>
      </dgm:t>
    </dgm:pt>
    <dgm:pt modelId="{789289A3-9CA0-44EE-A463-D4DB2D588D4C}" type="pres">
      <dgm:prSet presAssocID="{F80BDE72-D287-491E-ACB6-A945F66519A8}" presName="middleNode" presStyleCnt="0"/>
      <dgm:spPr/>
    </dgm:pt>
    <dgm:pt modelId="{0CE0A030-EDBB-4BA8-8684-3AAC2A761CD9}" type="pres">
      <dgm:prSet presAssocID="{F80BDE72-D287-491E-ACB6-A945F66519A8}" presName="padding" presStyleLbl="node1" presStyleIdx="0" presStyleCnt="9"/>
      <dgm:spPr/>
    </dgm:pt>
    <dgm:pt modelId="{9CE8450F-E798-4857-B723-DAE00ECC6527}" type="pres">
      <dgm:prSet presAssocID="{F80BDE72-D287-491E-ACB6-A945F66519A8}" presName="shap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F7D923-C9DA-4628-ADD9-84DFC0937040}" type="pres">
      <dgm:prSet presAssocID="{425E5E36-5462-46BA-82CB-61C01E0E3164}" presName="sibTrans" presStyleLbl="sibTrans2D1" presStyleIdx="1" presStyleCnt="8"/>
      <dgm:spPr/>
      <dgm:t>
        <a:bodyPr/>
        <a:lstStyle/>
        <a:p>
          <a:endParaRPr lang="cs-CZ"/>
        </a:p>
      </dgm:t>
    </dgm:pt>
    <dgm:pt modelId="{30DA297F-194F-4371-A87A-A5068BDCE6A9}" type="pres">
      <dgm:prSet presAssocID="{29BD2310-EF83-48D0-9F82-960A50A0BF8D}" presName="middleNode" presStyleCnt="0"/>
      <dgm:spPr/>
    </dgm:pt>
    <dgm:pt modelId="{ADC622CA-0194-491A-A32F-5201BADCCA3B}" type="pres">
      <dgm:prSet presAssocID="{29BD2310-EF83-48D0-9F82-960A50A0BF8D}" presName="padding" presStyleLbl="node1" presStyleIdx="1" presStyleCnt="9"/>
      <dgm:spPr/>
    </dgm:pt>
    <dgm:pt modelId="{13C60F65-0723-4B58-84AB-4E22E02506BD}" type="pres">
      <dgm:prSet presAssocID="{29BD2310-EF83-48D0-9F82-960A50A0BF8D}" presName="shap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480CCB-DCC9-4F32-BAA9-6724EDE0AC60}" type="pres">
      <dgm:prSet presAssocID="{54443AD4-0352-41D5-BB1D-23B57D8C76E8}" presName="sibTrans" presStyleLbl="sibTrans2D1" presStyleIdx="2" presStyleCnt="8"/>
      <dgm:spPr/>
      <dgm:t>
        <a:bodyPr/>
        <a:lstStyle/>
        <a:p>
          <a:endParaRPr lang="cs-CZ"/>
        </a:p>
      </dgm:t>
    </dgm:pt>
    <dgm:pt modelId="{91ECCF63-6E0C-4BF1-A44E-26459FAA7960}" type="pres">
      <dgm:prSet presAssocID="{01A6EB76-BF16-4333-9B16-471547162D78}" presName="middleNode" presStyleCnt="0"/>
      <dgm:spPr/>
    </dgm:pt>
    <dgm:pt modelId="{BCE594D0-F1D7-4BF0-A4F3-E8E9C43FC3E6}" type="pres">
      <dgm:prSet presAssocID="{01A6EB76-BF16-4333-9B16-471547162D78}" presName="padding" presStyleLbl="node1" presStyleIdx="2" presStyleCnt="9"/>
      <dgm:spPr/>
    </dgm:pt>
    <dgm:pt modelId="{03A295BF-8078-48FE-90CC-C991AF68A2DD}" type="pres">
      <dgm:prSet presAssocID="{01A6EB76-BF16-4333-9B16-471547162D78}" presName="shap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F3CF87-FC87-4CD6-A4F9-26676364BA47}" type="pres">
      <dgm:prSet presAssocID="{CA21DD97-CD27-4C27-A71F-6EABC7AD7AD9}" presName="sibTrans" presStyleLbl="sibTrans2D1" presStyleIdx="3" presStyleCnt="8"/>
      <dgm:spPr/>
      <dgm:t>
        <a:bodyPr/>
        <a:lstStyle/>
        <a:p>
          <a:endParaRPr lang="cs-CZ"/>
        </a:p>
      </dgm:t>
    </dgm:pt>
    <dgm:pt modelId="{113362DC-F967-4D45-8DA3-685ED27227B7}" type="pres">
      <dgm:prSet presAssocID="{90179842-6949-42FD-9939-90786765692D}" presName="middleNode" presStyleCnt="0"/>
      <dgm:spPr/>
    </dgm:pt>
    <dgm:pt modelId="{85A1770A-DBBD-46F1-B774-BB7BC7DC4BB8}" type="pres">
      <dgm:prSet presAssocID="{90179842-6949-42FD-9939-90786765692D}" presName="padding" presStyleLbl="node1" presStyleIdx="3" presStyleCnt="9"/>
      <dgm:spPr/>
    </dgm:pt>
    <dgm:pt modelId="{7F57C097-B821-45F6-ABE2-A27015029FB2}" type="pres">
      <dgm:prSet presAssocID="{90179842-6949-42FD-9939-90786765692D}" presName="shap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8B3489-1DD2-4AF9-BBA9-5E90AD0C538D}" type="pres">
      <dgm:prSet presAssocID="{A90B7D76-7CDA-40D3-BE75-D0E361CD2FE5}" presName="sibTrans" presStyleLbl="sibTrans2D1" presStyleIdx="4" presStyleCnt="8"/>
      <dgm:spPr/>
      <dgm:t>
        <a:bodyPr/>
        <a:lstStyle/>
        <a:p>
          <a:endParaRPr lang="cs-CZ"/>
        </a:p>
      </dgm:t>
    </dgm:pt>
    <dgm:pt modelId="{74EED70C-F666-411A-A8F0-3C6786627566}" type="pres">
      <dgm:prSet presAssocID="{DDA8A8AA-81B7-438C-A185-ACD14544F0BB}" presName="middleNode" presStyleCnt="0"/>
      <dgm:spPr/>
    </dgm:pt>
    <dgm:pt modelId="{E459DE67-3726-4076-A00F-4E0D3E1BE841}" type="pres">
      <dgm:prSet presAssocID="{DDA8A8AA-81B7-438C-A185-ACD14544F0BB}" presName="padding" presStyleLbl="node1" presStyleIdx="4" presStyleCnt="9"/>
      <dgm:spPr/>
    </dgm:pt>
    <dgm:pt modelId="{ECAFBABE-91BE-480E-9F92-5428D12D4D83}" type="pres">
      <dgm:prSet presAssocID="{DDA8A8AA-81B7-438C-A185-ACD14544F0BB}" presName="shap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CC9D80-6E63-44CD-BA3A-0E5951BF195A}" type="pres">
      <dgm:prSet presAssocID="{AFB03012-E728-4EF0-B0E6-65DD4A787ABE}" presName="sibTrans" presStyleLbl="sibTrans2D1" presStyleIdx="5" presStyleCnt="8"/>
      <dgm:spPr/>
      <dgm:t>
        <a:bodyPr/>
        <a:lstStyle/>
        <a:p>
          <a:endParaRPr lang="cs-CZ"/>
        </a:p>
      </dgm:t>
    </dgm:pt>
    <dgm:pt modelId="{F70131C7-9340-45F0-9570-1E03A74BB59B}" type="pres">
      <dgm:prSet presAssocID="{C08440B7-CAB8-4759-B33E-1748F2CDC1CB}" presName="middleNode" presStyleCnt="0"/>
      <dgm:spPr/>
    </dgm:pt>
    <dgm:pt modelId="{F83919E3-A5F3-4634-8E39-B39D2EE76463}" type="pres">
      <dgm:prSet presAssocID="{C08440B7-CAB8-4759-B33E-1748F2CDC1CB}" presName="padding" presStyleLbl="node1" presStyleIdx="5" presStyleCnt="9"/>
      <dgm:spPr/>
    </dgm:pt>
    <dgm:pt modelId="{E81C1FEB-5983-4E14-B58D-E51D657F7EFF}" type="pres">
      <dgm:prSet presAssocID="{C08440B7-CAB8-4759-B33E-1748F2CDC1CB}" presName="shap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68D64D-7CB2-48FD-A46C-7307AB6B93D7}" type="pres">
      <dgm:prSet presAssocID="{1705E12B-04E1-4FA8-8564-0754ED602B11}" presName="sibTrans" presStyleLbl="sibTrans2D1" presStyleIdx="6" presStyleCnt="8"/>
      <dgm:spPr/>
      <dgm:t>
        <a:bodyPr/>
        <a:lstStyle/>
        <a:p>
          <a:endParaRPr lang="cs-CZ"/>
        </a:p>
      </dgm:t>
    </dgm:pt>
    <dgm:pt modelId="{7497C35A-361D-41D2-A3CE-16AF0F91F085}" type="pres">
      <dgm:prSet presAssocID="{04518ACF-E6C8-4D12-9986-03484217D003}" presName="middleNode" presStyleCnt="0"/>
      <dgm:spPr/>
    </dgm:pt>
    <dgm:pt modelId="{C556AF4F-9AB4-45C1-962B-3EB1FCF9DC04}" type="pres">
      <dgm:prSet presAssocID="{04518ACF-E6C8-4D12-9986-03484217D003}" presName="padding" presStyleLbl="node1" presStyleIdx="6" presStyleCnt="9"/>
      <dgm:spPr/>
    </dgm:pt>
    <dgm:pt modelId="{C9CB4FDF-7A35-49B7-9E82-54D6DA71EF34}" type="pres">
      <dgm:prSet presAssocID="{04518ACF-E6C8-4D12-9986-03484217D003}" presName="shap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BE09D2-1E8B-4F93-87C0-85F1404CF081}" type="pres">
      <dgm:prSet presAssocID="{A9030ACB-684B-44D5-88D4-BD6DFAA12D03}" presName="sibTrans" presStyleLbl="sibTrans2D1" presStyleIdx="7" presStyleCnt="8"/>
      <dgm:spPr/>
      <dgm:t>
        <a:bodyPr/>
        <a:lstStyle/>
        <a:p>
          <a:endParaRPr lang="cs-CZ"/>
        </a:p>
      </dgm:t>
    </dgm:pt>
    <dgm:pt modelId="{838A2551-7591-453E-86B9-4C4094EDE47F}" type="pres">
      <dgm:prSet presAssocID="{47D0A382-B91F-4C00-897A-63CACD234954}" presName="last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0BC051-4489-473B-8F50-FCFB504F1EB5}" srcId="{D6CBB28A-8C36-4944-84B7-240ABEBCF233}" destId="{04518ACF-E6C8-4D12-9986-03484217D003}" srcOrd="7" destOrd="0" parTransId="{ED5F58F9-5843-43DC-8E98-3DBDF8554472}" sibTransId="{A9030ACB-684B-44D5-88D4-BD6DFAA12D03}"/>
    <dgm:cxn modelId="{FE4A10A5-E435-4836-A24C-76D888FC46F2}" type="presOf" srcId="{CA21DD97-CD27-4C27-A71F-6EABC7AD7AD9}" destId="{68F3CF87-FC87-4CD6-A4F9-26676364BA47}" srcOrd="0" destOrd="0" presId="urn:microsoft.com/office/officeart/2005/8/layout/bProcess2"/>
    <dgm:cxn modelId="{B40E6FB9-B88D-4B28-9542-C9638052EF50}" type="presOf" srcId="{A9030ACB-684B-44D5-88D4-BD6DFAA12D03}" destId="{94BE09D2-1E8B-4F93-87C0-85F1404CF081}" srcOrd="0" destOrd="0" presId="urn:microsoft.com/office/officeart/2005/8/layout/bProcess2"/>
    <dgm:cxn modelId="{D97AEE95-CB48-4D8A-947C-C35C31F801DC}" srcId="{D6CBB28A-8C36-4944-84B7-240ABEBCF233}" destId="{47D0A382-B91F-4C00-897A-63CACD234954}" srcOrd="8" destOrd="0" parTransId="{B0EEDAFD-0620-4E76-A870-FA6BCA204224}" sibTransId="{CFAF3512-763A-4D98-941D-FB2FB6626B4D}"/>
    <dgm:cxn modelId="{936589D8-BE44-4B19-9494-AB8918F14F82}" type="presOf" srcId="{D6CBB28A-8C36-4944-84B7-240ABEBCF233}" destId="{E49FA195-87C6-4860-A0BE-7B529BE8D0E1}" srcOrd="0" destOrd="0" presId="urn:microsoft.com/office/officeart/2005/8/layout/bProcess2"/>
    <dgm:cxn modelId="{7EEE1E88-5055-4261-B883-71BD997FB379}" srcId="{D6CBB28A-8C36-4944-84B7-240ABEBCF233}" destId="{DDA8A8AA-81B7-438C-A185-ACD14544F0BB}" srcOrd="5" destOrd="0" parTransId="{7A169EAC-ACE9-4863-8336-20CE180899B1}" sibTransId="{AFB03012-E728-4EF0-B0E6-65DD4A787ABE}"/>
    <dgm:cxn modelId="{BD000FF2-66C8-4098-B8A3-91927732688D}" type="presOf" srcId="{1705E12B-04E1-4FA8-8564-0754ED602B11}" destId="{8568D64D-7CB2-48FD-A46C-7307AB6B93D7}" srcOrd="0" destOrd="0" presId="urn:microsoft.com/office/officeart/2005/8/layout/bProcess2"/>
    <dgm:cxn modelId="{F478F1F8-E618-4E39-B6B4-58B824EFEB19}" type="presOf" srcId="{29BD2310-EF83-48D0-9F82-960A50A0BF8D}" destId="{13C60F65-0723-4B58-84AB-4E22E02506BD}" srcOrd="0" destOrd="0" presId="urn:microsoft.com/office/officeart/2005/8/layout/bProcess2"/>
    <dgm:cxn modelId="{4965F6C5-DC3D-4CE4-84A4-AC033FC8D406}" srcId="{D6CBB28A-8C36-4944-84B7-240ABEBCF233}" destId="{29BD2310-EF83-48D0-9F82-960A50A0BF8D}" srcOrd="2" destOrd="0" parTransId="{4621D641-DDEC-440E-AEBC-0F27205F9C74}" sibTransId="{54443AD4-0352-41D5-BB1D-23B57D8C76E8}"/>
    <dgm:cxn modelId="{BBF2BB7E-E4EC-44BC-A899-23B90E3D849E}" type="presOf" srcId="{425E5E36-5462-46BA-82CB-61C01E0E3164}" destId="{23F7D923-C9DA-4628-ADD9-84DFC0937040}" srcOrd="0" destOrd="0" presId="urn:microsoft.com/office/officeart/2005/8/layout/bProcess2"/>
    <dgm:cxn modelId="{53959A55-FCDB-4499-A895-E943F29AED35}" type="presOf" srcId="{A90B7D76-7CDA-40D3-BE75-D0E361CD2FE5}" destId="{A88B3489-1DD2-4AF9-BBA9-5E90AD0C538D}" srcOrd="0" destOrd="0" presId="urn:microsoft.com/office/officeart/2005/8/layout/bProcess2"/>
    <dgm:cxn modelId="{A08F96FA-CF34-43D8-B18F-02564DEDE012}" type="presOf" srcId="{3A700462-14C1-4299-8506-81BEEEF47232}" destId="{11B5F592-46FA-4AA0-AC28-C9B8F49FF9F7}" srcOrd="0" destOrd="0" presId="urn:microsoft.com/office/officeart/2005/8/layout/bProcess2"/>
    <dgm:cxn modelId="{AFA7A9D0-0548-458E-9828-F5572A03496E}" srcId="{D6CBB28A-8C36-4944-84B7-240ABEBCF233}" destId="{F80BDE72-D287-491E-ACB6-A945F66519A8}" srcOrd="1" destOrd="0" parTransId="{E786C929-CCEE-4D9E-81DD-7B4C58C98189}" sibTransId="{425E5E36-5462-46BA-82CB-61C01E0E3164}"/>
    <dgm:cxn modelId="{95517667-BCFF-43BD-ABCD-C4FD2D57CDE3}" type="presOf" srcId="{AFB03012-E728-4EF0-B0E6-65DD4A787ABE}" destId="{C5CC9D80-6E63-44CD-BA3A-0E5951BF195A}" srcOrd="0" destOrd="0" presId="urn:microsoft.com/office/officeart/2005/8/layout/bProcess2"/>
    <dgm:cxn modelId="{1C898883-756F-42C4-A692-B7EA0ED501D6}" srcId="{D6CBB28A-8C36-4944-84B7-240ABEBCF233}" destId="{90179842-6949-42FD-9939-90786765692D}" srcOrd="4" destOrd="0" parTransId="{3EA75F11-5887-427E-8A5D-84B16C4F127A}" sibTransId="{A90B7D76-7CDA-40D3-BE75-D0E361CD2FE5}"/>
    <dgm:cxn modelId="{A7B79A3D-926E-40D9-A720-CABF3EA9AA48}" srcId="{D6CBB28A-8C36-4944-84B7-240ABEBCF233}" destId="{9B966E7C-EB67-4419-B5B2-3EF1E4DD3856}" srcOrd="0" destOrd="0" parTransId="{D0B55163-CE06-40CC-97FC-3E683E118BC6}" sibTransId="{3A700462-14C1-4299-8506-81BEEEF47232}"/>
    <dgm:cxn modelId="{CA3BBB86-CF18-4F8D-BD02-CF5B2AF0EBBF}" type="presOf" srcId="{9B966E7C-EB67-4419-B5B2-3EF1E4DD3856}" destId="{E9700380-243E-4262-9016-1F42767193B1}" srcOrd="0" destOrd="0" presId="urn:microsoft.com/office/officeart/2005/8/layout/bProcess2"/>
    <dgm:cxn modelId="{D4CFF3D9-E9D9-4E4B-8E21-EEBF71843C33}" type="presOf" srcId="{90179842-6949-42FD-9939-90786765692D}" destId="{7F57C097-B821-45F6-ABE2-A27015029FB2}" srcOrd="0" destOrd="0" presId="urn:microsoft.com/office/officeart/2005/8/layout/bProcess2"/>
    <dgm:cxn modelId="{1176220E-15C6-45C0-A7E4-B5529CB2B65E}" type="presOf" srcId="{47D0A382-B91F-4C00-897A-63CACD234954}" destId="{838A2551-7591-453E-86B9-4C4094EDE47F}" srcOrd="0" destOrd="0" presId="urn:microsoft.com/office/officeart/2005/8/layout/bProcess2"/>
    <dgm:cxn modelId="{3CFA061F-7CE6-4093-9262-693E38C7F417}" srcId="{D6CBB28A-8C36-4944-84B7-240ABEBCF233}" destId="{01A6EB76-BF16-4333-9B16-471547162D78}" srcOrd="3" destOrd="0" parTransId="{E9CD359C-868F-46F5-93E2-ABBE949D33B9}" sibTransId="{CA21DD97-CD27-4C27-A71F-6EABC7AD7AD9}"/>
    <dgm:cxn modelId="{CACA7828-27E5-4209-9F2E-0A66F989A05A}" type="presOf" srcId="{DDA8A8AA-81B7-438C-A185-ACD14544F0BB}" destId="{ECAFBABE-91BE-480E-9F92-5428D12D4D83}" srcOrd="0" destOrd="0" presId="urn:microsoft.com/office/officeart/2005/8/layout/bProcess2"/>
    <dgm:cxn modelId="{DC51A596-D22F-41EE-BD28-35990F006C98}" srcId="{D6CBB28A-8C36-4944-84B7-240ABEBCF233}" destId="{C08440B7-CAB8-4759-B33E-1748F2CDC1CB}" srcOrd="6" destOrd="0" parTransId="{F5729CD3-AEDD-43D2-9E24-750043EEAF94}" sibTransId="{1705E12B-04E1-4FA8-8564-0754ED602B11}"/>
    <dgm:cxn modelId="{AF4A5EED-54A7-4F3B-BC9C-BEB95ACFCE7A}" type="presOf" srcId="{F80BDE72-D287-491E-ACB6-A945F66519A8}" destId="{9CE8450F-E798-4857-B723-DAE00ECC6527}" srcOrd="0" destOrd="0" presId="urn:microsoft.com/office/officeart/2005/8/layout/bProcess2"/>
    <dgm:cxn modelId="{4E1ADDD1-A355-46D0-863A-17A31C12CC6B}" type="presOf" srcId="{04518ACF-E6C8-4D12-9986-03484217D003}" destId="{C9CB4FDF-7A35-49B7-9E82-54D6DA71EF34}" srcOrd="0" destOrd="0" presId="urn:microsoft.com/office/officeart/2005/8/layout/bProcess2"/>
    <dgm:cxn modelId="{9BC31BD5-8684-436D-99FC-38E064C5EBE2}" type="presOf" srcId="{54443AD4-0352-41D5-BB1D-23B57D8C76E8}" destId="{48480CCB-DCC9-4F32-BAA9-6724EDE0AC60}" srcOrd="0" destOrd="0" presId="urn:microsoft.com/office/officeart/2005/8/layout/bProcess2"/>
    <dgm:cxn modelId="{13C87EED-CACB-428C-9E6C-CC3FAAF0AA0B}" type="presOf" srcId="{01A6EB76-BF16-4333-9B16-471547162D78}" destId="{03A295BF-8078-48FE-90CC-C991AF68A2DD}" srcOrd="0" destOrd="0" presId="urn:microsoft.com/office/officeart/2005/8/layout/bProcess2"/>
    <dgm:cxn modelId="{435EC949-4000-4B31-8880-DBB3EE22A0C3}" type="presOf" srcId="{C08440B7-CAB8-4759-B33E-1748F2CDC1CB}" destId="{E81C1FEB-5983-4E14-B58D-E51D657F7EFF}" srcOrd="0" destOrd="0" presId="urn:microsoft.com/office/officeart/2005/8/layout/bProcess2"/>
    <dgm:cxn modelId="{F8600F0F-6032-4176-B3C4-95715179DCDD}" type="presParOf" srcId="{E49FA195-87C6-4860-A0BE-7B529BE8D0E1}" destId="{E9700380-243E-4262-9016-1F42767193B1}" srcOrd="0" destOrd="0" presId="urn:microsoft.com/office/officeart/2005/8/layout/bProcess2"/>
    <dgm:cxn modelId="{918F3B70-C6DE-4DD2-AEA6-6E090204160A}" type="presParOf" srcId="{E49FA195-87C6-4860-A0BE-7B529BE8D0E1}" destId="{11B5F592-46FA-4AA0-AC28-C9B8F49FF9F7}" srcOrd="1" destOrd="0" presId="urn:microsoft.com/office/officeart/2005/8/layout/bProcess2"/>
    <dgm:cxn modelId="{775BE097-8915-49AC-9A2F-BEE70FE16A7A}" type="presParOf" srcId="{E49FA195-87C6-4860-A0BE-7B529BE8D0E1}" destId="{789289A3-9CA0-44EE-A463-D4DB2D588D4C}" srcOrd="2" destOrd="0" presId="urn:microsoft.com/office/officeart/2005/8/layout/bProcess2"/>
    <dgm:cxn modelId="{3ECEA66B-3535-4138-B73D-4B8AF081B193}" type="presParOf" srcId="{789289A3-9CA0-44EE-A463-D4DB2D588D4C}" destId="{0CE0A030-EDBB-4BA8-8684-3AAC2A761CD9}" srcOrd="0" destOrd="0" presId="urn:microsoft.com/office/officeart/2005/8/layout/bProcess2"/>
    <dgm:cxn modelId="{FD0D1C80-7BFF-485A-9F2F-0C1B6887D692}" type="presParOf" srcId="{789289A3-9CA0-44EE-A463-D4DB2D588D4C}" destId="{9CE8450F-E798-4857-B723-DAE00ECC6527}" srcOrd="1" destOrd="0" presId="urn:microsoft.com/office/officeart/2005/8/layout/bProcess2"/>
    <dgm:cxn modelId="{5DDC476A-9D3D-4654-9DBF-C234C574DCBE}" type="presParOf" srcId="{E49FA195-87C6-4860-A0BE-7B529BE8D0E1}" destId="{23F7D923-C9DA-4628-ADD9-84DFC0937040}" srcOrd="3" destOrd="0" presId="urn:microsoft.com/office/officeart/2005/8/layout/bProcess2"/>
    <dgm:cxn modelId="{09FCE6E6-EFF7-40CC-91EB-6F81A682B5E2}" type="presParOf" srcId="{E49FA195-87C6-4860-A0BE-7B529BE8D0E1}" destId="{30DA297F-194F-4371-A87A-A5068BDCE6A9}" srcOrd="4" destOrd="0" presId="urn:microsoft.com/office/officeart/2005/8/layout/bProcess2"/>
    <dgm:cxn modelId="{A780B7D2-BCA2-49B3-A7E0-6A72E9176234}" type="presParOf" srcId="{30DA297F-194F-4371-A87A-A5068BDCE6A9}" destId="{ADC622CA-0194-491A-A32F-5201BADCCA3B}" srcOrd="0" destOrd="0" presId="urn:microsoft.com/office/officeart/2005/8/layout/bProcess2"/>
    <dgm:cxn modelId="{F49752F1-E16F-4F5D-81D9-E77816E98821}" type="presParOf" srcId="{30DA297F-194F-4371-A87A-A5068BDCE6A9}" destId="{13C60F65-0723-4B58-84AB-4E22E02506BD}" srcOrd="1" destOrd="0" presId="urn:microsoft.com/office/officeart/2005/8/layout/bProcess2"/>
    <dgm:cxn modelId="{7700D27C-D44A-4BAE-93B6-A86D52ACEE1C}" type="presParOf" srcId="{E49FA195-87C6-4860-A0BE-7B529BE8D0E1}" destId="{48480CCB-DCC9-4F32-BAA9-6724EDE0AC60}" srcOrd="5" destOrd="0" presId="urn:microsoft.com/office/officeart/2005/8/layout/bProcess2"/>
    <dgm:cxn modelId="{A05FE33B-1CF5-462B-ACF5-B58944F134A0}" type="presParOf" srcId="{E49FA195-87C6-4860-A0BE-7B529BE8D0E1}" destId="{91ECCF63-6E0C-4BF1-A44E-26459FAA7960}" srcOrd="6" destOrd="0" presId="urn:microsoft.com/office/officeart/2005/8/layout/bProcess2"/>
    <dgm:cxn modelId="{0CD9ACB7-8B58-4ED5-8D80-9852D57D5EB2}" type="presParOf" srcId="{91ECCF63-6E0C-4BF1-A44E-26459FAA7960}" destId="{BCE594D0-F1D7-4BF0-A4F3-E8E9C43FC3E6}" srcOrd="0" destOrd="0" presId="urn:microsoft.com/office/officeart/2005/8/layout/bProcess2"/>
    <dgm:cxn modelId="{48B44741-380E-4DED-9CC2-46EE4B07914F}" type="presParOf" srcId="{91ECCF63-6E0C-4BF1-A44E-26459FAA7960}" destId="{03A295BF-8078-48FE-90CC-C991AF68A2DD}" srcOrd="1" destOrd="0" presId="urn:microsoft.com/office/officeart/2005/8/layout/bProcess2"/>
    <dgm:cxn modelId="{4E05DA8B-BF82-46F6-9E7F-07E111B005FA}" type="presParOf" srcId="{E49FA195-87C6-4860-A0BE-7B529BE8D0E1}" destId="{68F3CF87-FC87-4CD6-A4F9-26676364BA47}" srcOrd="7" destOrd="0" presId="urn:microsoft.com/office/officeart/2005/8/layout/bProcess2"/>
    <dgm:cxn modelId="{48998ABB-8437-47C2-B6F4-EF3E0AA972DB}" type="presParOf" srcId="{E49FA195-87C6-4860-A0BE-7B529BE8D0E1}" destId="{113362DC-F967-4D45-8DA3-685ED27227B7}" srcOrd="8" destOrd="0" presId="urn:microsoft.com/office/officeart/2005/8/layout/bProcess2"/>
    <dgm:cxn modelId="{54B00430-DA4A-4B77-AF32-51E3FA1D3D26}" type="presParOf" srcId="{113362DC-F967-4D45-8DA3-685ED27227B7}" destId="{85A1770A-DBBD-46F1-B774-BB7BC7DC4BB8}" srcOrd="0" destOrd="0" presId="urn:microsoft.com/office/officeart/2005/8/layout/bProcess2"/>
    <dgm:cxn modelId="{D68AAD94-F748-443C-8614-438FA56A0209}" type="presParOf" srcId="{113362DC-F967-4D45-8DA3-685ED27227B7}" destId="{7F57C097-B821-45F6-ABE2-A27015029FB2}" srcOrd="1" destOrd="0" presId="urn:microsoft.com/office/officeart/2005/8/layout/bProcess2"/>
    <dgm:cxn modelId="{0FD03A65-3B75-4B75-AF12-2B6EA10EA967}" type="presParOf" srcId="{E49FA195-87C6-4860-A0BE-7B529BE8D0E1}" destId="{A88B3489-1DD2-4AF9-BBA9-5E90AD0C538D}" srcOrd="9" destOrd="0" presId="urn:microsoft.com/office/officeart/2005/8/layout/bProcess2"/>
    <dgm:cxn modelId="{E071FF12-77AA-4271-88A1-974489579671}" type="presParOf" srcId="{E49FA195-87C6-4860-A0BE-7B529BE8D0E1}" destId="{74EED70C-F666-411A-A8F0-3C6786627566}" srcOrd="10" destOrd="0" presId="urn:microsoft.com/office/officeart/2005/8/layout/bProcess2"/>
    <dgm:cxn modelId="{FA554387-796C-4BBD-97F7-C3B81E65D22F}" type="presParOf" srcId="{74EED70C-F666-411A-A8F0-3C6786627566}" destId="{E459DE67-3726-4076-A00F-4E0D3E1BE841}" srcOrd="0" destOrd="0" presId="urn:microsoft.com/office/officeart/2005/8/layout/bProcess2"/>
    <dgm:cxn modelId="{2A1C9163-2E7E-494A-ABE8-99A23656859B}" type="presParOf" srcId="{74EED70C-F666-411A-A8F0-3C6786627566}" destId="{ECAFBABE-91BE-480E-9F92-5428D12D4D83}" srcOrd="1" destOrd="0" presId="urn:microsoft.com/office/officeart/2005/8/layout/bProcess2"/>
    <dgm:cxn modelId="{71F67CD0-6F38-47E0-947A-14F2BD2F4BAF}" type="presParOf" srcId="{E49FA195-87C6-4860-A0BE-7B529BE8D0E1}" destId="{C5CC9D80-6E63-44CD-BA3A-0E5951BF195A}" srcOrd="11" destOrd="0" presId="urn:microsoft.com/office/officeart/2005/8/layout/bProcess2"/>
    <dgm:cxn modelId="{1C4D044E-B2E5-467E-9D96-8EC0C7C51886}" type="presParOf" srcId="{E49FA195-87C6-4860-A0BE-7B529BE8D0E1}" destId="{F70131C7-9340-45F0-9570-1E03A74BB59B}" srcOrd="12" destOrd="0" presId="urn:microsoft.com/office/officeart/2005/8/layout/bProcess2"/>
    <dgm:cxn modelId="{EDA1F7AC-A8CF-4662-9EF9-8DA7CC1E8351}" type="presParOf" srcId="{F70131C7-9340-45F0-9570-1E03A74BB59B}" destId="{F83919E3-A5F3-4634-8E39-B39D2EE76463}" srcOrd="0" destOrd="0" presId="urn:microsoft.com/office/officeart/2005/8/layout/bProcess2"/>
    <dgm:cxn modelId="{CDB7463D-CD66-4AFD-9910-32C720DB81DE}" type="presParOf" srcId="{F70131C7-9340-45F0-9570-1E03A74BB59B}" destId="{E81C1FEB-5983-4E14-B58D-E51D657F7EFF}" srcOrd="1" destOrd="0" presId="urn:microsoft.com/office/officeart/2005/8/layout/bProcess2"/>
    <dgm:cxn modelId="{687C7E63-465E-4A49-884F-BF0B6E278A90}" type="presParOf" srcId="{E49FA195-87C6-4860-A0BE-7B529BE8D0E1}" destId="{8568D64D-7CB2-48FD-A46C-7307AB6B93D7}" srcOrd="13" destOrd="0" presId="urn:microsoft.com/office/officeart/2005/8/layout/bProcess2"/>
    <dgm:cxn modelId="{16E1C5E6-564A-4875-B2E1-F96E5853798E}" type="presParOf" srcId="{E49FA195-87C6-4860-A0BE-7B529BE8D0E1}" destId="{7497C35A-361D-41D2-A3CE-16AF0F91F085}" srcOrd="14" destOrd="0" presId="urn:microsoft.com/office/officeart/2005/8/layout/bProcess2"/>
    <dgm:cxn modelId="{F9B65D51-23B3-4FA5-B0E6-F620DA397D52}" type="presParOf" srcId="{7497C35A-361D-41D2-A3CE-16AF0F91F085}" destId="{C556AF4F-9AB4-45C1-962B-3EB1FCF9DC04}" srcOrd="0" destOrd="0" presId="urn:microsoft.com/office/officeart/2005/8/layout/bProcess2"/>
    <dgm:cxn modelId="{97F8E403-DD93-434E-90B6-B00B8ADCF750}" type="presParOf" srcId="{7497C35A-361D-41D2-A3CE-16AF0F91F085}" destId="{C9CB4FDF-7A35-49B7-9E82-54D6DA71EF34}" srcOrd="1" destOrd="0" presId="urn:microsoft.com/office/officeart/2005/8/layout/bProcess2"/>
    <dgm:cxn modelId="{F41C0191-4525-48C5-8B8B-3441A6515972}" type="presParOf" srcId="{E49FA195-87C6-4860-A0BE-7B529BE8D0E1}" destId="{94BE09D2-1E8B-4F93-87C0-85F1404CF081}" srcOrd="15" destOrd="0" presId="urn:microsoft.com/office/officeart/2005/8/layout/bProcess2"/>
    <dgm:cxn modelId="{F36B6CD0-8FB1-432B-9ED6-CAA70744AE8A}" type="presParOf" srcId="{E49FA195-87C6-4860-A0BE-7B529BE8D0E1}" destId="{838A2551-7591-453E-86B9-4C4094EDE47F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D28F3B-07D6-4BF1-A5E5-CD0B232D890A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A3C94B3-F460-46B6-BDB1-B363BBC8173A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70FBD416-C6C3-419F-A3FD-E439E7B8531A}" type="parTrans" cxnId="{C621FE8D-4BAB-434D-B1D5-096962AC34E6}">
      <dgm:prSet/>
      <dgm:spPr/>
      <dgm:t>
        <a:bodyPr/>
        <a:lstStyle/>
        <a:p>
          <a:endParaRPr lang="cs-CZ"/>
        </a:p>
      </dgm:t>
    </dgm:pt>
    <dgm:pt modelId="{8BCC8206-5DCC-49BF-9E3B-7825626C96EF}" type="sibTrans" cxnId="{C621FE8D-4BAB-434D-B1D5-096962AC34E6}">
      <dgm:prSet/>
      <dgm:spPr/>
      <dgm:t>
        <a:bodyPr/>
        <a:lstStyle/>
        <a:p>
          <a:endParaRPr lang="cs-CZ"/>
        </a:p>
      </dgm:t>
    </dgm:pt>
    <dgm:pt modelId="{AB568A07-42E1-4694-A4EA-DC79A75A4FD7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FA1E51F1-C1D2-45E6-B0E7-2F57D332917E}" type="parTrans" cxnId="{0AA8B10A-E03D-4507-97AE-AAF32EA1E87C}">
      <dgm:prSet/>
      <dgm:spPr/>
      <dgm:t>
        <a:bodyPr/>
        <a:lstStyle/>
        <a:p>
          <a:endParaRPr lang="cs-CZ"/>
        </a:p>
      </dgm:t>
    </dgm:pt>
    <dgm:pt modelId="{7D37000B-BB40-4F2D-A0FA-A94462273B2C}" type="sibTrans" cxnId="{0AA8B10A-E03D-4507-97AE-AAF32EA1E87C}">
      <dgm:prSet/>
      <dgm:spPr/>
      <dgm:t>
        <a:bodyPr/>
        <a:lstStyle/>
        <a:p>
          <a:endParaRPr lang="cs-CZ"/>
        </a:p>
      </dgm:t>
    </dgm:pt>
    <dgm:pt modelId="{DFF51477-0F80-4600-8FFF-8F7B90F2F090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E4A79DFA-57A5-4C60-8672-D92B48C4B5FE}" type="parTrans" cxnId="{182B79AA-3169-40AC-ABC4-96CCEE9FCA45}">
      <dgm:prSet/>
      <dgm:spPr/>
      <dgm:t>
        <a:bodyPr/>
        <a:lstStyle/>
        <a:p>
          <a:endParaRPr lang="cs-CZ"/>
        </a:p>
      </dgm:t>
    </dgm:pt>
    <dgm:pt modelId="{52C2ABBF-F3D5-41EB-97FD-75B835658590}" type="sibTrans" cxnId="{182B79AA-3169-40AC-ABC4-96CCEE9FCA45}">
      <dgm:prSet/>
      <dgm:spPr/>
      <dgm:t>
        <a:bodyPr/>
        <a:lstStyle/>
        <a:p>
          <a:endParaRPr lang="cs-CZ"/>
        </a:p>
      </dgm:t>
    </dgm:pt>
    <dgm:pt modelId="{7A9D9BAA-6CD4-463D-AE1D-9ADF5CAE1F00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BDAE5436-59B2-4451-AC95-479280F578DA}" type="parTrans" cxnId="{F80B5B86-9BD2-4E53-8C1C-7793002641F6}">
      <dgm:prSet/>
      <dgm:spPr/>
      <dgm:t>
        <a:bodyPr/>
        <a:lstStyle/>
        <a:p>
          <a:endParaRPr lang="cs-CZ"/>
        </a:p>
      </dgm:t>
    </dgm:pt>
    <dgm:pt modelId="{3190E87E-7EFD-45FD-A26F-8394BC9CA4E4}" type="sibTrans" cxnId="{F80B5B86-9BD2-4E53-8C1C-7793002641F6}">
      <dgm:prSet/>
      <dgm:spPr/>
      <dgm:t>
        <a:bodyPr/>
        <a:lstStyle/>
        <a:p>
          <a:endParaRPr lang="cs-CZ"/>
        </a:p>
      </dgm:t>
    </dgm:pt>
    <dgm:pt modelId="{8D3408B4-1135-4A0E-AFBC-E03D89C5BD8C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7930959F-E1D9-4ECB-9B65-B609C9E205ED}" type="parTrans" cxnId="{1389104A-5F6E-4494-996D-595E8AA3090F}">
      <dgm:prSet/>
      <dgm:spPr/>
      <dgm:t>
        <a:bodyPr/>
        <a:lstStyle/>
        <a:p>
          <a:endParaRPr lang="cs-CZ"/>
        </a:p>
      </dgm:t>
    </dgm:pt>
    <dgm:pt modelId="{899BF635-D95A-42D3-A7A9-582CB3D66765}" type="sibTrans" cxnId="{1389104A-5F6E-4494-996D-595E8AA3090F}">
      <dgm:prSet/>
      <dgm:spPr/>
      <dgm:t>
        <a:bodyPr/>
        <a:lstStyle/>
        <a:p>
          <a:endParaRPr lang="cs-CZ"/>
        </a:p>
      </dgm:t>
    </dgm:pt>
    <dgm:pt modelId="{ED91C8F8-224C-4724-8C8B-2B4752CD0361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F46ECAB3-0A7B-4381-AB6C-6B81D0C065A0}" type="parTrans" cxnId="{E0AB95A0-189E-45BF-972D-1FC588115D75}">
      <dgm:prSet/>
      <dgm:spPr/>
      <dgm:t>
        <a:bodyPr/>
        <a:lstStyle/>
        <a:p>
          <a:endParaRPr lang="cs-CZ"/>
        </a:p>
      </dgm:t>
    </dgm:pt>
    <dgm:pt modelId="{0BD89DBF-876D-46D9-B968-BCF1DBE8CF52}" type="sibTrans" cxnId="{E0AB95A0-189E-45BF-972D-1FC588115D75}">
      <dgm:prSet/>
      <dgm:spPr/>
      <dgm:t>
        <a:bodyPr/>
        <a:lstStyle/>
        <a:p>
          <a:endParaRPr lang="cs-CZ"/>
        </a:p>
      </dgm:t>
    </dgm:pt>
    <dgm:pt modelId="{2EB2AF45-DC08-4A45-B561-3C359FA86C28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9196EC51-56F2-42B7-B194-57DD9D00BFEB}" type="parTrans" cxnId="{90F4F2D9-0D0B-445C-9F69-924E13389D17}">
      <dgm:prSet/>
      <dgm:spPr/>
      <dgm:t>
        <a:bodyPr/>
        <a:lstStyle/>
        <a:p>
          <a:endParaRPr lang="cs-CZ"/>
        </a:p>
      </dgm:t>
    </dgm:pt>
    <dgm:pt modelId="{9EA06604-DA5D-4FC8-B7E3-4E1119A02A26}" type="sibTrans" cxnId="{90F4F2D9-0D0B-445C-9F69-924E13389D17}">
      <dgm:prSet/>
      <dgm:spPr/>
      <dgm:t>
        <a:bodyPr/>
        <a:lstStyle/>
        <a:p>
          <a:endParaRPr lang="cs-CZ"/>
        </a:p>
      </dgm:t>
    </dgm:pt>
    <dgm:pt modelId="{35FF0741-1255-45E1-962A-D05E5DC07467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B103F1C0-6B41-4A24-B280-6C47686A49F8}" type="parTrans" cxnId="{06BB0BEC-E60B-4EAA-84EA-4EC99088A73E}">
      <dgm:prSet/>
      <dgm:spPr/>
      <dgm:t>
        <a:bodyPr/>
        <a:lstStyle/>
        <a:p>
          <a:endParaRPr lang="cs-CZ"/>
        </a:p>
      </dgm:t>
    </dgm:pt>
    <dgm:pt modelId="{BBC7525C-1CDB-4F49-A2C0-931D1C51A281}" type="sibTrans" cxnId="{06BB0BEC-E60B-4EAA-84EA-4EC99088A73E}">
      <dgm:prSet/>
      <dgm:spPr/>
      <dgm:t>
        <a:bodyPr/>
        <a:lstStyle/>
        <a:p>
          <a:endParaRPr lang="cs-CZ"/>
        </a:p>
      </dgm:t>
    </dgm:pt>
    <dgm:pt modelId="{C43ABE00-9F24-4229-91C3-B5ECDF3766DA}">
      <dgm:prSet phldrT="[Text]"/>
      <dgm:spPr/>
      <dgm:t>
        <a:bodyPr/>
        <a:lstStyle/>
        <a:p>
          <a:r>
            <a:rPr lang="cs-CZ" dirty="0" smtClean="0"/>
            <a:t>90</a:t>
          </a:r>
          <a:endParaRPr lang="cs-CZ" dirty="0"/>
        </a:p>
      </dgm:t>
    </dgm:pt>
    <dgm:pt modelId="{6C6797B9-DCCC-46D8-A000-A2DDA680A4A8}" type="parTrans" cxnId="{35CE329F-104B-46BF-9ADB-230AD865719C}">
      <dgm:prSet/>
      <dgm:spPr/>
      <dgm:t>
        <a:bodyPr/>
        <a:lstStyle/>
        <a:p>
          <a:endParaRPr lang="cs-CZ"/>
        </a:p>
      </dgm:t>
    </dgm:pt>
    <dgm:pt modelId="{0EFF6A6F-F372-4C4D-8349-BCA8B7536837}" type="sibTrans" cxnId="{35CE329F-104B-46BF-9ADB-230AD865719C}">
      <dgm:prSet/>
      <dgm:spPr/>
      <dgm:t>
        <a:bodyPr/>
        <a:lstStyle/>
        <a:p>
          <a:endParaRPr lang="cs-CZ"/>
        </a:p>
      </dgm:t>
    </dgm:pt>
    <dgm:pt modelId="{31C50FDE-16B3-43AC-930C-EB8F250CE61F}" type="pres">
      <dgm:prSet presAssocID="{A7D28F3B-07D6-4BF1-A5E5-CD0B232D890A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2A454344-CD74-4D36-A548-A782B96DE003}" type="pres">
      <dgm:prSet presAssocID="{3A3C94B3-F460-46B6-BDB1-B363BBC8173A}" presName="compNode" presStyleCnt="0"/>
      <dgm:spPr/>
    </dgm:pt>
    <dgm:pt modelId="{944DD6AF-25D4-4360-8935-5840E8753016}" type="pres">
      <dgm:prSet presAssocID="{3A3C94B3-F460-46B6-BDB1-B363BBC8173A}" presName="dummyConnPt" presStyleCnt="0"/>
      <dgm:spPr/>
    </dgm:pt>
    <dgm:pt modelId="{E1E69619-2696-4211-890D-95CCD26E7939}" type="pres">
      <dgm:prSet presAssocID="{3A3C94B3-F460-46B6-BDB1-B363BBC8173A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0DF0DD-B777-4A28-AAF0-5DD668569DE2}" type="pres">
      <dgm:prSet presAssocID="{8BCC8206-5DCC-49BF-9E3B-7825626C96EF}" presName="sibTrans" presStyleLbl="bgSibTrans2D1" presStyleIdx="0" presStyleCnt="8"/>
      <dgm:spPr/>
      <dgm:t>
        <a:bodyPr/>
        <a:lstStyle/>
        <a:p>
          <a:endParaRPr lang="cs-CZ"/>
        </a:p>
      </dgm:t>
    </dgm:pt>
    <dgm:pt modelId="{8BEDCC19-6563-4AEA-AD2A-05EC0A1E311A}" type="pres">
      <dgm:prSet presAssocID="{AB568A07-42E1-4694-A4EA-DC79A75A4FD7}" presName="compNode" presStyleCnt="0"/>
      <dgm:spPr/>
    </dgm:pt>
    <dgm:pt modelId="{984D5DB1-1F86-438E-BF0F-3A2B9081364A}" type="pres">
      <dgm:prSet presAssocID="{AB568A07-42E1-4694-A4EA-DC79A75A4FD7}" presName="dummyConnPt" presStyleCnt="0"/>
      <dgm:spPr/>
    </dgm:pt>
    <dgm:pt modelId="{382570B7-0D67-4875-BEC8-7475A78C22E7}" type="pres">
      <dgm:prSet presAssocID="{AB568A07-42E1-4694-A4EA-DC79A75A4FD7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93DFBB-D390-4CF8-A87D-687A528A1ED4}" type="pres">
      <dgm:prSet presAssocID="{7D37000B-BB40-4F2D-A0FA-A94462273B2C}" presName="sibTrans" presStyleLbl="bgSibTrans2D1" presStyleIdx="1" presStyleCnt="8"/>
      <dgm:spPr/>
      <dgm:t>
        <a:bodyPr/>
        <a:lstStyle/>
        <a:p>
          <a:endParaRPr lang="cs-CZ"/>
        </a:p>
      </dgm:t>
    </dgm:pt>
    <dgm:pt modelId="{80A5B0E8-C8BC-449B-8F3A-3A84A978D4D3}" type="pres">
      <dgm:prSet presAssocID="{DFF51477-0F80-4600-8FFF-8F7B90F2F090}" presName="compNode" presStyleCnt="0"/>
      <dgm:spPr/>
    </dgm:pt>
    <dgm:pt modelId="{772CAF17-E8C9-49BD-B90E-F6F742BCB060}" type="pres">
      <dgm:prSet presAssocID="{DFF51477-0F80-4600-8FFF-8F7B90F2F090}" presName="dummyConnPt" presStyleCnt="0"/>
      <dgm:spPr/>
    </dgm:pt>
    <dgm:pt modelId="{CD63B295-5C3F-4FBB-82B9-A6A0D981E9CD}" type="pres">
      <dgm:prSet presAssocID="{DFF51477-0F80-4600-8FFF-8F7B90F2F090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93FE62-2FFB-43DA-A5C9-C6252421D8C9}" type="pres">
      <dgm:prSet presAssocID="{52C2ABBF-F3D5-41EB-97FD-75B835658590}" presName="sibTrans" presStyleLbl="bgSibTrans2D1" presStyleIdx="2" presStyleCnt="8"/>
      <dgm:spPr/>
      <dgm:t>
        <a:bodyPr/>
        <a:lstStyle/>
        <a:p>
          <a:endParaRPr lang="cs-CZ"/>
        </a:p>
      </dgm:t>
    </dgm:pt>
    <dgm:pt modelId="{8C6E8641-5858-4A68-AE9F-5C6D8BA397B0}" type="pres">
      <dgm:prSet presAssocID="{7A9D9BAA-6CD4-463D-AE1D-9ADF5CAE1F00}" presName="compNode" presStyleCnt="0"/>
      <dgm:spPr/>
    </dgm:pt>
    <dgm:pt modelId="{593FD143-03BA-406A-965E-ADF7F05822FD}" type="pres">
      <dgm:prSet presAssocID="{7A9D9BAA-6CD4-463D-AE1D-9ADF5CAE1F00}" presName="dummyConnPt" presStyleCnt="0"/>
      <dgm:spPr/>
    </dgm:pt>
    <dgm:pt modelId="{DB34F5C5-0C46-48C4-A0AD-9FC9326CE70D}" type="pres">
      <dgm:prSet presAssocID="{7A9D9BAA-6CD4-463D-AE1D-9ADF5CAE1F00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F62554-8BE2-430E-A038-9898A0897CF8}" type="pres">
      <dgm:prSet presAssocID="{3190E87E-7EFD-45FD-A26F-8394BC9CA4E4}" presName="sibTrans" presStyleLbl="bgSibTrans2D1" presStyleIdx="3" presStyleCnt="8"/>
      <dgm:spPr/>
      <dgm:t>
        <a:bodyPr/>
        <a:lstStyle/>
        <a:p>
          <a:endParaRPr lang="cs-CZ"/>
        </a:p>
      </dgm:t>
    </dgm:pt>
    <dgm:pt modelId="{56041863-8D1A-4831-AB9F-888B824025A5}" type="pres">
      <dgm:prSet presAssocID="{8D3408B4-1135-4A0E-AFBC-E03D89C5BD8C}" presName="compNode" presStyleCnt="0"/>
      <dgm:spPr/>
    </dgm:pt>
    <dgm:pt modelId="{5C126723-0793-4911-8245-0B8988D65DD8}" type="pres">
      <dgm:prSet presAssocID="{8D3408B4-1135-4A0E-AFBC-E03D89C5BD8C}" presName="dummyConnPt" presStyleCnt="0"/>
      <dgm:spPr/>
    </dgm:pt>
    <dgm:pt modelId="{7FAA0D63-6280-4890-942D-953809B5CFFC}" type="pres">
      <dgm:prSet presAssocID="{8D3408B4-1135-4A0E-AFBC-E03D89C5BD8C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EDF243-0D38-482E-8AC0-3797EF79ADDD}" type="pres">
      <dgm:prSet presAssocID="{899BF635-D95A-42D3-A7A9-582CB3D66765}" presName="sibTrans" presStyleLbl="bgSibTrans2D1" presStyleIdx="4" presStyleCnt="8"/>
      <dgm:spPr/>
      <dgm:t>
        <a:bodyPr/>
        <a:lstStyle/>
        <a:p>
          <a:endParaRPr lang="cs-CZ"/>
        </a:p>
      </dgm:t>
    </dgm:pt>
    <dgm:pt modelId="{AF3A7AE7-D7AC-4521-8F84-27469CAE0D07}" type="pres">
      <dgm:prSet presAssocID="{ED91C8F8-224C-4724-8C8B-2B4752CD0361}" presName="compNode" presStyleCnt="0"/>
      <dgm:spPr/>
    </dgm:pt>
    <dgm:pt modelId="{E412FA3F-0CF3-4830-BBF0-56C7941C7AC7}" type="pres">
      <dgm:prSet presAssocID="{ED91C8F8-224C-4724-8C8B-2B4752CD0361}" presName="dummyConnPt" presStyleCnt="0"/>
      <dgm:spPr/>
    </dgm:pt>
    <dgm:pt modelId="{386F9448-3E9B-4F50-9CC7-5D4F7AB2F656}" type="pres">
      <dgm:prSet presAssocID="{ED91C8F8-224C-4724-8C8B-2B4752CD0361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6A1E17-8545-483C-BFB6-A869FDA7EF37}" type="pres">
      <dgm:prSet presAssocID="{0BD89DBF-876D-46D9-B968-BCF1DBE8CF52}" presName="sibTrans" presStyleLbl="bgSibTrans2D1" presStyleIdx="5" presStyleCnt="8"/>
      <dgm:spPr/>
      <dgm:t>
        <a:bodyPr/>
        <a:lstStyle/>
        <a:p>
          <a:endParaRPr lang="cs-CZ"/>
        </a:p>
      </dgm:t>
    </dgm:pt>
    <dgm:pt modelId="{8B2DF14F-248A-43CE-A96C-64D9D0E8EF1A}" type="pres">
      <dgm:prSet presAssocID="{2EB2AF45-DC08-4A45-B561-3C359FA86C28}" presName="compNode" presStyleCnt="0"/>
      <dgm:spPr/>
    </dgm:pt>
    <dgm:pt modelId="{4BD2B3AC-162E-4691-B633-2BFDAB3900B4}" type="pres">
      <dgm:prSet presAssocID="{2EB2AF45-DC08-4A45-B561-3C359FA86C28}" presName="dummyConnPt" presStyleCnt="0"/>
      <dgm:spPr/>
    </dgm:pt>
    <dgm:pt modelId="{7677A6EE-BC37-4156-9229-E2035F9AB061}" type="pres">
      <dgm:prSet presAssocID="{2EB2AF45-DC08-4A45-B561-3C359FA86C28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8A9757-48C8-4559-B046-8D5ABF6A5796}" type="pres">
      <dgm:prSet presAssocID="{9EA06604-DA5D-4FC8-B7E3-4E1119A02A26}" presName="sibTrans" presStyleLbl="bgSibTrans2D1" presStyleIdx="6" presStyleCnt="8"/>
      <dgm:spPr/>
      <dgm:t>
        <a:bodyPr/>
        <a:lstStyle/>
        <a:p>
          <a:endParaRPr lang="cs-CZ"/>
        </a:p>
      </dgm:t>
    </dgm:pt>
    <dgm:pt modelId="{F1444151-738F-4F59-9A02-54B05246FCAD}" type="pres">
      <dgm:prSet presAssocID="{35FF0741-1255-45E1-962A-D05E5DC07467}" presName="compNode" presStyleCnt="0"/>
      <dgm:spPr/>
    </dgm:pt>
    <dgm:pt modelId="{461A3C70-1208-4B09-A9B7-A72D86085D94}" type="pres">
      <dgm:prSet presAssocID="{35FF0741-1255-45E1-962A-D05E5DC07467}" presName="dummyConnPt" presStyleCnt="0"/>
      <dgm:spPr/>
    </dgm:pt>
    <dgm:pt modelId="{BE92EAF0-AC31-4E3A-ABC0-CFBC42C870FF}" type="pres">
      <dgm:prSet presAssocID="{35FF0741-1255-45E1-962A-D05E5DC0746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1E835B-9344-4129-9424-D82E81BB4930}" type="pres">
      <dgm:prSet presAssocID="{BBC7525C-1CDB-4F49-A2C0-931D1C51A281}" presName="sibTrans" presStyleLbl="bgSibTrans2D1" presStyleIdx="7" presStyleCnt="8"/>
      <dgm:spPr/>
      <dgm:t>
        <a:bodyPr/>
        <a:lstStyle/>
        <a:p>
          <a:endParaRPr lang="cs-CZ"/>
        </a:p>
      </dgm:t>
    </dgm:pt>
    <dgm:pt modelId="{E3D2F21A-CB15-408C-8119-5A6C96158B06}" type="pres">
      <dgm:prSet presAssocID="{C43ABE00-9F24-4229-91C3-B5ECDF3766DA}" presName="compNode" presStyleCnt="0"/>
      <dgm:spPr/>
    </dgm:pt>
    <dgm:pt modelId="{BC0DA605-49D3-4418-B8E5-6F795B61AF17}" type="pres">
      <dgm:prSet presAssocID="{C43ABE00-9F24-4229-91C3-B5ECDF3766DA}" presName="dummyConnPt" presStyleCnt="0"/>
      <dgm:spPr/>
    </dgm:pt>
    <dgm:pt modelId="{6ED2E8E1-FDC1-4B4A-9520-5439E97E34FA}" type="pres">
      <dgm:prSet presAssocID="{C43ABE00-9F24-4229-91C3-B5ECDF3766DA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7EC130-ADA1-498E-8C27-CB09BE743549}" type="presOf" srcId="{7A9D9BAA-6CD4-463D-AE1D-9ADF5CAE1F00}" destId="{DB34F5C5-0C46-48C4-A0AD-9FC9326CE70D}" srcOrd="0" destOrd="0" presId="urn:microsoft.com/office/officeart/2005/8/layout/bProcess4"/>
    <dgm:cxn modelId="{290D4BFD-0DB6-43E1-A51D-4F75C73411BE}" type="presOf" srcId="{8BCC8206-5DCC-49BF-9E3B-7825626C96EF}" destId="{E10DF0DD-B777-4A28-AAF0-5DD668569DE2}" srcOrd="0" destOrd="0" presId="urn:microsoft.com/office/officeart/2005/8/layout/bProcess4"/>
    <dgm:cxn modelId="{1389104A-5F6E-4494-996D-595E8AA3090F}" srcId="{A7D28F3B-07D6-4BF1-A5E5-CD0B232D890A}" destId="{8D3408B4-1135-4A0E-AFBC-E03D89C5BD8C}" srcOrd="4" destOrd="0" parTransId="{7930959F-E1D9-4ECB-9B65-B609C9E205ED}" sibTransId="{899BF635-D95A-42D3-A7A9-582CB3D66765}"/>
    <dgm:cxn modelId="{F80B5B86-9BD2-4E53-8C1C-7793002641F6}" srcId="{A7D28F3B-07D6-4BF1-A5E5-CD0B232D890A}" destId="{7A9D9BAA-6CD4-463D-AE1D-9ADF5CAE1F00}" srcOrd="3" destOrd="0" parTransId="{BDAE5436-59B2-4451-AC95-479280F578DA}" sibTransId="{3190E87E-7EFD-45FD-A26F-8394BC9CA4E4}"/>
    <dgm:cxn modelId="{182B79AA-3169-40AC-ABC4-96CCEE9FCA45}" srcId="{A7D28F3B-07D6-4BF1-A5E5-CD0B232D890A}" destId="{DFF51477-0F80-4600-8FFF-8F7B90F2F090}" srcOrd="2" destOrd="0" parTransId="{E4A79DFA-57A5-4C60-8672-D92B48C4B5FE}" sibTransId="{52C2ABBF-F3D5-41EB-97FD-75B835658590}"/>
    <dgm:cxn modelId="{B9D538DD-9487-43C6-BE19-5904AD76592E}" type="presOf" srcId="{ED91C8F8-224C-4724-8C8B-2B4752CD0361}" destId="{386F9448-3E9B-4F50-9CC7-5D4F7AB2F656}" srcOrd="0" destOrd="0" presId="urn:microsoft.com/office/officeart/2005/8/layout/bProcess4"/>
    <dgm:cxn modelId="{E8DE3246-8B07-431E-888F-DACC3C0AF886}" type="presOf" srcId="{2EB2AF45-DC08-4A45-B561-3C359FA86C28}" destId="{7677A6EE-BC37-4156-9229-E2035F9AB061}" srcOrd="0" destOrd="0" presId="urn:microsoft.com/office/officeart/2005/8/layout/bProcess4"/>
    <dgm:cxn modelId="{4C829944-FBBC-426C-AC0B-2CFB79FDD9A0}" type="presOf" srcId="{3190E87E-7EFD-45FD-A26F-8394BC9CA4E4}" destId="{29F62554-8BE2-430E-A038-9898A0897CF8}" srcOrd="0" destOrd="0" presId="urn:microsoft.com/office/officeart/2005/8/layout/bProcess4"/>
    <dgm:cxn modelId="{616163D0-DDBD-4CA7-B788-0D87BBD9CD93}" type="presOf" srcId="{0BD89DBF-876D-46D9-B968-BCF1DBE8CF52}" destId="{A46A1E17-8545-483C-BFB6-A869FDA7EF37}" srcOrd="0" destOrd="0" presId="urn:microsoft.com/office/officeart/2005/8/layout/bProcess4"/>
    <dgm:cxn modelId="{4C3201F4-7512-4378-A92E-64A62472F8E4}" type="presOf" srcId="{A7D28F3B-07D6-4BF1-A5E5-CD0B232D890A}" destId="{31C50FDE-16B3-43AC-930C-EB8F250CE61F}" srcOrd="0" destOrd="0" presId="urn:microsoft.com/office/officeart/2005/8/layout/bProcess4"/>
    <dgm:cxn modelId="{65FAB4E4-883C-448A-A050-CC1447CC8227}" type="presOf" srcId="{DFF51477-0F80-4600-8FFF-8F7B90F2F090}" destId="{CD63B295-5C3F-4FBB-82B9-A6A0D981E9CD}" srcOrd="0" destOrd="0" presId="urn:microsoft.com/office/officeart/2005/8/layout/bProcess4"/>
    <dgm:cxn modelId="{5B9D1383-F616-45B1-8BB8-1A5CA61CD9B8}" type="presOf" srcId="{52C2ABBF-F3D5-41EB-97FD-75B835658590}" destId="{0A93FE62-2FFB-43DA-A5C9-C6252421D8C9}" srcOrd="0" destOrd="0" presId="urn:microsoft.com/office/officeart/2005/8/layout/bProcess4"/>
    <dgm:cxn modelId="{8500B1B2-57C3-43E1-9414-93D89A2E682D}" type="presOf" srcId="{899BF635-D95A-42D3-A7A9-582CB3D66765}" destId="{D3EDF243-0D38-482E-8AC0-3797EF79ADDD}" srcOrd="0" destOrd="0" presId="urn:microsoft.com/office/officeart/2005/8/layout/bProcess4"/>
    <dgm:cxn modelId="{4B860492-15D2-4402-A482-4E39EA9A35EF}" type="presOf" srcId="{35FF0741-1255-45E1-962A-D05E5DC07467}" destId="{BE92EAF0-AC31-4E3A-ABC0-CFBC42C870FF}" srcOrd="0" destOrd="0" presId="urn:microsoft.com/office/officeart/2005/8/layout/bProcess4"/>
    <dgm:cxn modelId="{A8A88E95-446D-4035-BD54-14F33814D97C}" type="presOf" srcId="{8D3408B4-1135-4A0E-AFBC-E03D89C5BD8C}" destId="{7FAA0D63-6280-4890-942D-953809B5CFFC}" srcOrd="0" destOrd="0" presId="urn:microsoft.com/office/officeart/2005/8/layout/bProcess4"/>
    <dgm:cxn modelId="{4E252C6B-8713-4B4A-A4FE-172EF04768BD}" type="presOf" srcId="{9EA06604-DA5D-4FC8-B7E3-4E1119A02A26}" destId="{A78A9757-48C8-4559-B046-8D5ABF6A5796}" srcOrd="0" destOrd="0" presId="urn:microsoft.com/office/officeart/2005/8/layout/bProcess4"/>
    <dgm:cxn modelId="{2B3E6D31-7D25-4C42-89D1-2AEDB6F719A0}" type="presOf" srcId="{BBC7525C-1CDB-4F49-A2C0-931D1C51A281}" destId="{C11E835B-9344-4129-9424-D82E81BB4930}" srcOrd="0" destOrd="0" presId="urn:microsoft.com/office/officeart/2005/8/layout/bProcess4"/>
    <dgm:cxn modelId="{35CE329F-104B-46BF-9ADB-230AD865719C}" srcId="{A7D28F3B-07D6-4BF1-A5E5-CD0B232D890A}" destId="{C43ABE00-9F24-4229-91C3-B5ECDF3766DA}" srcOrd="8" destOrd="0" parTransId="{6C6797B9-DCCC-46D8-A000-A2DDA680A4A8}" sibTransId="{0EFF6A6F-F372-4C4D-8349-BCA8B7536837}"/>
    <dgm:cxn modelId="{22DB91C1-8F9D-495D-9787-85D6EA6CD53F}" type="presOf" srcId="{C43ABE00-9F24-4229-91C3-B5ECDF3766DA}" destId="{6ED2E8E1-FDC1-4B4A-9520-5439E97E34FA}" srcOrd="0" destOrd="0" presId="urn:microsoft.com/office/officeart/2005/8/layout/bProcess4"/>
    <dgm:cxn modelId="{90F4F2D9-0D0B-445C-9F69-924E13389D17}" srcId="{A7D28F3B-07D6-4BF1-A5E5-CD0B232D890A}" destId="{2EB2AF45-DC08-4A45-B561-3C359FA86C28}" srcOrd="6" destOrd="0" parTransId="{9196EC51-56F2-42B7-B194-57DD9D00BFEB}" sibTransId="{9EA06604-DA5D-4FC8-B7E3-4E1119A02A26}"/>
    <dgm:cxn modelId="{0AA8B10A-E03D-4507-97AE-AAF32EA1E87C}" srcId="{A7D28F3B-07D6-4BF1-A5E5-CD0B232D890A}" destId="{AB568A07-42E1-4694-A4EA-DC79A75A4FD7}" srcOrd="1" destOrd="0" parTransId="{FA1E51F1-C1D2-45E6-B0E7-2F57D332917E}" sibTransId="{7D37000B-BB40-4F2D-A0FA-A94462273B2C}"/>
    <dgm:cxn modelId="{E0AB95A0-189E-45BF-972D-1FC588115D75}" srcId="{A7D28F3B-07D6-4BF1-A5E5-CD0B232D890A}" destId="{ED91C8F8-224C-4724-8C8B-2B4752CD0361}" srcOrd="5" destOrd="0" parTransId="{F46ECAB3-0A7B-4381-AB6C-6B81D0C065A0}" sibTransId="{0BD89DBF-876D-46D9-B968-BCF1DBE8CF52}"/>
    <dgm:cxn modelId="{06BB0BEC-E60B-4EAA-84EA-4EC99088A73E}" srcId="{A7D28F3B-07D6-4BF1-A5E5-CD0B232D890A}" destId="{35FF0741-1255-45E1-962A-D05E5DC07467}" srcOrd="7" destOrd="0" parTransId="{B103F1C0-6B41-4A24-B280-6C47686A49F8}" sibTransId="{BBC7525C-1CDB-4F49-A2C0-931D1C51A281}"/>
    <dgm:cxn modelId="{9E18CC0F-1444-4946-BD24-9EDF4214666A}" type="presOf" srcId="{AB568A07-42E1-4694-A4EA-DC79A75A4FD7}" destId="{382570B7-0D67-4875-BEC8-7475A78C22E7}" srcOrd="0" destOrd="0" presId="urn:microsoft.com/office/officeart/2005/8/layout/bProcess4"/>
    <dgm:cxn modelId="{211E1542-213B-4815-90E3-28796BE14B60}" type="presOf" srcId="{7D37000B-BB40-4F2D-A0FA-A94462273B2C}" destId="{7B93DFBB-D390-4CF8-A87D-687A528A1ED4}" srcOrd="0" destOrd="0" presId="urn:microsoft.com/office/officeart/2005/8/layout/bProcess4"/>
    <dgm:cxn modelId="{5A5E6483-3FC4-44B1-9AC8-AC364741581E}" type="presOf" srcId="{3A3C94B3-F460-46B6-BDB1-B363BBC8173A}" destId="{E1E69619-2696-4211-890D-95CCD26E7939}" srcOrd="0" destOrd="0" presId="urn:microsoft.com/office/officeart/2005/8/layout/bProcess4"/>
    <dgm:cxn modelId="{C621FE8D-4BAB-434D-B1D5-096962AC34E6}" srcId="{A7D28F3B-07D6-4BF1-A5E5-CD0B232D890A}" destId="{3A3C94B3-F460-46B6-BDB1-B363BBC8173A}" srcOrd="0" destOrd="0" parTransId="{70FBD416-C6C3-419F-A3FD-E439E7B8531A}" sibTransId="{8BCC8206-5DCC-49BF-9E3B-7825626C96EF}"/>
    <dgm:cxn modelId="{864A48DC-6924-421F-B06E-356EB874E211}" type="presParOf" srcId="{31C50FDE-16B3-43AC-930C-EB8F250CE61F}" destId="{2A454344-CD74-4D36-A548-A782B96DE003}" srcOrd="0" destOrd="0" presId="urn:microsoft.com/office/officeart/2005/8/layout/bProcess4"/>
    <dgm:cxn modelId="{259E9C1C-D4F5-44C9-B420-866D5E3D1FE3}" type="presParOf" srcId="{2A454344-CD74-4D36-A548-A782B96DE003}" destId="{944DD6AF-25D4-4360-8935-5840E8753016}" srcOrd="0" destOrd="0" presId="urn:microsoft.com/office/officeart/2005/8/layout/bProcess4"/>
    <dgm:cxn modelId="{864B0193-8F94-4C2B-BC04-44A70E1DED4E}" type="presParOf" srcId="{2A454344-CD74-4D36-A548-A782B96DE003}" destId="{E1E69619-2696-4211-890D-95CCD26E7939}" srcOrd="1" destOrd="0" presId="urn:microsoft.com/office/officeart/2005/8/layout/bProcess4"/>
    <dgm:cxn modelId="{21421D2C-CA29-40EA-BDA7-6E9035B66EA2}" type="presParOf" srcId="{31C50FDE-16B3-43AC-930C-EB8F250CE61F}" destId="{E10DF0DD-B777-4A28-AAF0-5DD668569DE2}" srcOrd="1" destOrd="0" presId="urn:microsoft.com/office/officeart/2005/8/layout/bProcess4"/>
    <dgm:cxn modelId="{3A40F05F-8890-49C9-9840-A05B19B2D749}" type="presParOf" srcId="{31C50FDE-16B3-43AC-930C-EB8F250CE61F}" destId="{8BEDCC19-6563-4AEA-AD2A-05EC0A1E311A}" srcOrd="2" destOrd="0" presId="urn:microsoft.com/office/officeart/2005/8/layout/bProcess4"/>
    <dgm:cxn modelId="{03484388-7918-4D92-8F72-DF09E203EA58}" type="presParOf" srcId="{8BEDCC19-6563-4AEA-AD2A-05EC0A1E311A}" destId="{984D5DB1-1F86-438E-BF0F-3A2B9081364A}" srcOrd="0" destOrd="0" presId="urn:microsoft.com/office/officeart/2005/8/layout/bProcess4"/>
    <dgm:cxn modelId="{68C24AB6-E694-4053-99AE-1F948581C903}" type="presParOf" srcId="{8BEDCC19-6563-4AEA-AD2A-05EC0A1E311A}" destId="{382570B7-0D67-4875-BEC8-7475A78C22E7}" srcOrd="1" destOrd="0" presId="urn:microsoft.com/office/officeart/2005/8/layout/bProcess4"/>
    <dgm:cxn modelId="{CE36A59A-5B65-4121-AAA6-59928461EB07}" type="presParOf" srcId="{31C50FDE-16B3-43AC-930C-EB8F250CE61F}" destId="{7B93DFBB-D390-4CF8-A87D-687A528A1ED4}" srcOrd="3" destOrd="0" presId="urn:microsoft.com/office/officeart/2005/8/layout/bProcess4"/>
    <dgm:cxn modelId="{B7CD508B-D284-4ABA-A794-C119322C445A}" type="presParOf" srcId="{31C50FDE-16B3-43AC-930C-EB8F250CE61F}" destId="{80A5B0E8-C8BC-449B-8F3A-3A84A978D4D3}" srcOrd="4" destOrd="0" presId="urn:microsoft.com/office/officeart/2005/8/layout/bProcess4"/>
    <dgm:cxn modelId="{CEBDC2F8-BE6D-4F4D-BED8-C827D9498C1D}" type="presParOf" srcId="{80A5B0E8-C8BC-449B-8F3A-3A84A978D4D3}" destId="{772CAF17-E8C9-49BD-B90E-F6F742BCB060}" srcOrd="0" destOrd="0" presId="urn:microsoft.com/office/officeart/2005/8/layout/bProcess4"/>
    <dgm:cxn modelId="{58D27E22-10D2-4DF9-911B-DE7DB08C9787}" type="presParOf" srcId="{80A5B0E8-C8BC-449B-8F3A-3A84A978D4D3}" destId="{CD63B295-5C3F-4FBB-82B9-A6A0D981E9CD}" srcOrd="1" destOrd="0" presId="urn:microsoft.com/office/officeart/2005/8/layout/bProcess4"/>
    <dgm:cxn modelId="{515CED57-E7D3-40EF-BAF8-7C663D523803}" type="presParOf" srcId="{31C50FDE-16B3-43AC-930C-EB8F250CE61F}" destId="{0A93FE62-2FFB-43DA-A5C9-C6252421D8C9}" srcOrd="5" destOrd="0" presId="urn:microsoft.com/office/officeart/2005/8/layout/bProcess4"/>
    <dgm:cxn modelId="{D2643431-69DE-4A52-A5C7-9A689B2C92FC}" type="presParOf" srcId="{31C50FDE-16B3-43AC-930C-EB8F250CE61F}" destId="{8C6E8641-5858-4A68-AE9F-5C6D8BA397B0}" srcOrd="6" destOrd="0" presId="urn:microsoft.com/office/officeart/2005/8/layout/bProcess4"/>
    <dgm:cxn modelId="{D56750FF-A4F6-4846-BA29-3F1D5F80267E}" type="presParOf" srcId="{8C6E8641-5858-4A68-AE9F-5C6D8BA397B0}" destId="{593FD143-03BA-406A-965E-ADF7F05822FD}" srcOrd="0" destOrd="0" presId="urn:microsoft.com/office/officeart/2005/8/layout/bProcess4"/>
    <dgm:cxn modelId="{523EAA04-2A03-4964-B68C-ED2E7C768315}" type="presParOf" srcId="{8C6E8641-5858-4A68-AE9F-5C6D8BA397B0}" destId="{DB34F5C5-0C46-48C4-A0AD-9FC9326CE70D}" srcOrd="1" destOrd="0" presId="urn:microsoft.com/office/officeart/2005/8/layout/bProcess4"/>
    <dgm:cxn modelId="{7FCD51BA-1CFB-481E-8047-C06A9059564D}" type="presParOf" srcId="{31C50FDE-16B3-43AC-930C-EB8F250CE61F}" destId="{29F62554-8BE2-430E-A038-9898A0897CF8}" srcOrd="7" destOrd="0" presId="urn:microsoft.com/office/officeart/2005/8/layout/bProcess4"/>
    <dgm:cxn modelId="{AC6FE49A-F1BC-4AE4-8877-DC47C9F9A52E}" type="presParOf" srcId="{31C50FDE-16B3-43AC-930C-EB8F250CE61F}" destId="{56041863-8D1A-4831-AB9F-888B824025A5}" srcOrd="8" destOrd="0" presId="urn:microsoft.com/office/officeart/2005/8/layout/bProcess4"/>
    <dgm:cxn modelId="{5E9C007B-66DF-4B06-A9CB-91B7CC1C6EF1}" type="presParOf" srcId="{56041863-8D1A-4831-AB9F-888B824025A5}" destId="{5C126723-0793-4911-8245-0B8988D65DD8}" srcOrd="0" destOrd="0" presId="urn:microsoft.com/office/officeart/2005/8/layout/bProcess4"/>
    <dgm:cxn modelId="{FBD61125-9D41-422C-936F-842691B962F6}" type="presParOf" srcId="{56041863-8D1A-4831-AB9F-888B824025A5}" destId="{7FAA0D63-6280-4890-942D-953809B5CFFC}" srcOrd="1" destOrd="0" presId="urn:microsoft.com/office/officeart/2005/8/layout/bProcess4"/>
    <dgm:cxn modelId="{B9ECDD38-6E59-4E2A-B83D-E76825ADFB16}" type="presParOf" srcId="{31C50FDE-16B3-43AC-930C-EB8F250CE61F}" destId="{D3EDF243-0D38-482E-8AC0-3797EF79ADDD}" srcOrd="9" destOrd="0" presId="urn:microsoft.com/office/officeart/2005/8/layout/bProcess4"/>
    <dgm:cxn modelId="{2E6CA236-6FF2-47F4-A931-1DE16B4C55D5}" type="presParOf" srcId="{31C50FDE-16B3-43AC-930C-EB8F250CE61F}" destId="{AF3A7AE7-D7AC-4521-8F84-27469CAE0D07}" srcOrd="10" destOrd="0" presId="urn:microsoft.com/office/officeart/2005/8/layout/bProcess4"/>
    <dgm:cxn modelId="{DD04B547-08C9-4718-AB90-0FD11063D39F}" type="presParOf" srcId="{AF3A7AE7-D7AC-4521-8F84-27469CAE0D07}" destId="{E412FA3F-0CF3-4830-BBF0-56C7941C7AC7}" srcOrd="0" destOrd="0" presId="urn:microsoft.com/office/officeart/2005/8/layout/bProcess4"/>
    <dgm:cxn modelId="{FCA11457-2D81-41F5-B032-DC103BD3F2BA}" type="presParOf" srcId="{AF3A7AE7-D7AC-4521-8F84-27469CAE0D07}" destId="{386F9448-3E9B-4F50-9CC7-5D4F7AB2F656}" srcOrd="1" destOrd="0" presId="urn:microsoft.com/office/officeart/2005/8/layout/bProcess4"/>
    <dgm:cxn modelId="{1A04877F-2916-433A-9C5E-CDAEA54D64DA}" type="presParOf" srcId="{31C50FDE-16B3-43AC-930C-EB8F250CE61F}" destId="{A46A1E17-8545-483C-BFB6-A869FDA7EF37}" srcOrd="11" destOrd="0" presId="urn:microsoft.com/office/officeart/2005/8/layout/bProcess4"/>
    <dgm:cxn modelId="{E02AF039-6494-482A-A6B8-8477799F67ED}" type="presParOf" srcId="{31C50FDE-16B3-43AC-930C-EB8F250CE61F}" destId="{8B2DF14F-248A-43CE-A96C-64D9D0E8EF1A}" srcOrd="12" destOrd="0" presId="urn:microsoft.com/office/officeart/2005/8/layout/bProcess4"/>
    <dgm:cxn modelId="{A00050E6-6878-458E-9999-2CA9AA0AD33D}" type="presParOf" srcId="{8B2DF14F-248A-43CE-A96C-64D9D0E8EF1A}" destId="{4BD2B3AC-162E-4691-B633-2BFDAB3900B4}" srcOrd="0" destOrd="0" presId="urn:microsoft.com/office/officeart/2005/8/layout/bProcess4"/>
    <dgm:cxn modelId="{BA0F7F06-E925-43C9-9BB7-76C106814E73}" type="presParOf" srcId="{8B2DF14F-248A-43CE-A96C-64D9D0E8EF1A}" destId="{7677A6EE-BC37-4156-9229-E2035F9AB061}" srcOrd="1" destOrd="0" presId="urn:microsoft.com/office/officeart/2005/8/layout/bProcess4"/>
    <dgm:cxn modelId="{8CDEFFD6-4CB3-4A60-B281-B40C677AB110}" type="presParOf" srcId="{31C50FDE-16B3-43AC-930C-EB8F250CE61F}" destId="{A78A9757-48C8-4559-B046-8D5ABF6A5796}" srcOrd="13" destOrd="0" presId="urn:microsoft.com/office/officeart/2005/8/layout/bProcess4"/>
    <dgm:cxn modelId="{D5D4534F-E15A-4E87-B7F0-EDA130473312}" type="presParOf" srcId="{31C50FDE-16B3-43AC-930C-EB8F250CE61F}" destId="{F1444151-738F-4F59-9A02-54B05246FCAD}" srcOrd="14" destOrd="0" presId="urn:microsoft.com/office/officeart/2005/8/layout/bProcess4"/>
    <dgm:cxn modelId="{07FA7C2A-81C9-4F6D-BA86-678C2B941F9A}" type="presParOf" srcId="{F1444151-738F-4F59-9A02-54B05246FCAD}" destId="{461A3C70-1208-4B09-A9B7-A72D86085D94}" srcOrd="0" destOrd="0" presId="urn:microsoft.com/office/officeart/2005/8/layout/bProcess4"/>
    <dgm:cxn modelId="{47340746-BCC7-4204-89B8-F665B03FEF72}" type="presParOf" srcId="{F1444151-738F-4F59-9A02-54B05246FCAD}" destId="{BE92EAF0-AC31-4E3A-ABC0-CFBC42C870FF}" srcOrd="1" destOrd="0" presId="urn:microsoft.com/office/officeart/2005/8/layout/bProcess4"/>
    <dgm:cxn modelId="{20D6CC6C-3B33-46FC-A3B1-7C1073311BE9}" type="presParOf" srcId="{31C50FDE-16B3-43AC-930C-EB8F250CE61F}" destId="{C11E835B-9344-4129-9424-D82E81BB4930}" srcOrd="15" destOrd="0" presId="urn:microsoft.com/office/officeart/2005/8/layout/bProcess4"/>
    <dgm:cxn modelId="{E6D10091-0B74-41CF-9A2D-9A1274D176EF}" type="presParOf" srcId="{31C50FDE-16B3-43AC-930C-EB8F250CE61F}" destId="{E3D2F21A-CB15-408C-8119-5A6C96158B06}" srcOrd="16" destOrd="0" presId="urn:microsoft.com/office/officeart/2005/8/layout/bProcess4"/>
    <dgm:cxn modelId="{9DB85711-7A23-455F-8B6C-B555043C1327}" type="presParOf" srcId="{E3D2F21A-CB15-408C-8119-5A6C96158B06}" destId="{BC0DA605-49D3-4418-B8E5-6F795B61AF17}" srcOrd="0" destOrd="0" presId="urn:microsoft.com/office/officeart/2005/8/layout/bProcess4"/>
    <dgm:cxn modelId="{56AC9FDA-FADE-441C-92ED-31E4B5BF3D1B}" type="presParOf" srcId="{E3D2F21A-CB15-408C-8119-5A6C96158B06}" destId="{6ED2E8E1-FDC1-4B4A-9520-5439E97E34FA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3D7FBC-7112-4715-93F8-5D67F1EBB1B8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345A19-FCCE-4C1C-A1F1-28F690D7570F}">
      <dgm:prSet phldrT="[Text]"/>
      <dgm:spPr/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6CEE63A5-DEB3-4268-AAAC-20A500D12C45}" type="parTrans" cxnId="{37E070F7-2F50-4163-9D8D-2D7BF1054E00}">
      <dgm:prSet/>
      <dgm:spPr/>
      <dgm:t>
        <a:bodyPr/>
        <a:lstStyle/>
        <a:p>
          <a:endParaRPr lang="cs-CZ"/>
        </a:p>
      </dgm:t>
    </dgm:pt>
    <dgm:pt modelId="{5850DD79-D6BB-442D-B031-3A85370FFAC4}" type="sibTrans" cxnId="{37E070F7-2F50-4163-9D8D-2D7BF1054E00}">
      <dgm:prSet/>
      <dgm:spPr/>
      <dgm:t>
        <a:bodyPr/>
        <a:lstStyle/>
        <a:p>
          <a:endParaRPr lang="cs-CZ"/>
        </a:p>
      </dgm:t>
    </dgm:pt>
    <dgm:pt modelId="{B70BADCE-91F4-419E-86F0-A0B4D817543B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DD0A9851-F6B2-4323-A989-ABC03BE30541}" type="parTrans" cxnId="{6D7DA687-CB3F-4011-BCC8-063038418A6B}">
      <dgm:prSet/>
      <dgm:spPr/>
      <dgm:t>
        <a:bodyPr/>
        <a:lstStyle/>
        <a:p>
          <a:endParaRPr lang="cs-CZ"/>
        </a:p>
      </dgm:t>
    </dgm:pt>
    <dgm:pt modelId="{2C020C49-734C-4C2D-AD39-EE5803A65A57}" type="sibTrans" cxnId="{6D7DA687-CB3F-4011-BCC8-063038418A6B}">
      <dgm:prSet/>
      <dgm:spPr/>
      <dgm:t>
        <a:bodyPr/>
        <a:lstStyle/>
        <a:p>
          <a:endParaRPr lang="cs-CZ"/>
        </a:p>
      </dgm:t>
    </dgm:pt>
    <dgm:pt modelId="{0F8A8296-8D72-4C6C-BD4A-74ED72D6CF56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B15B8B3A-0DFE-4893-B586-37650D973E4A}" type="parTrans" cxnId="{44BDA96C-B508-404B-B883-F8D5E2247CA7}">
      <dgm:prSet/>
      <dgm:spPr/>
      <dgm:t>
        <a:bodyPr/>
        <a:lstStyle/>
        <a:p>
          <a:endParaRPr lang="cs-CZ"/>
        </a:p>
      </dgm:t>
    </dgm:pt>
    <dgm:pt modelId="{ED305B69-E7B3-401D-A0CB-D9EA7E69CE6C}" type="sibTrans" cxnId="{44BDA96C-B508-404B-B883-F8D5E2247CA7}">
      <dgm:prSet/>
      <dgm:spPr/>
      <dgm:t>
        <a:bodyPr/>
        <a:lstStyle/>
        <a:p>
          <a:endParaRPr lang="cs-CZ"/>
        </a:p>
      </dgm:t>
    </dgm:pt>
    <dgm:pt modelId="{7E2B0F1C-2A88-4FF7-AD54-9F93DFBCF415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0DE9A1FF-34CA-44AB-8E7F-25F677B1FD27}" type="parTrans" cxnId="{736A86FF-81A1-4414-8200-AE6499DDBB0C}">
      <dgm:prSet/>
      <dgm:spPr/>
      <dgm:t>
        <a:bodyPr/>
        <a:lstStyle/>
        <a:p>
          <a:endParaRPr lang="cs-CZ"/>
        </a:p>
      </dgm:t>
    </dgm:pt>
    <dgm:pt modelId="{0AED40F1-BDB5-4FDF-9A95-36F7384C5E4B}" type="sibTrans" cxnId="{736A86FF-81A1-4414-8200-AE6499DDBB0C}">
      <dgm:prSet/>
      <dgm:spPr/>
      <dgm:t>
        <a:bodyPr/>
        <a:lstStyle/>
        <a:p>
          <a:endParaRPr lang="cs-CZ"/>
        </a:p>
      </dgm:t>
    </dgm:pt>
    <dgm:pt modelId="{065EECE0-CC90-40C9-9417-66C3499A1C33}">
      <dgm:prSet phldrT="[Text]"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FEFCA82F-392C-43B6-AA83-F356C9708BDC}" type="parTrans" cxnId="{624C55E6-8574-4935-9B24-30271AAE05CB}">
      <dgm:prSet/>
      <dgm:spPr/>
      <dgm:t>
        <a:bodyPr/>
        <a:lstStyle/>
        <a:p>
          <a:endParaRPr lang="cs-CZ"/>
        </a:p>
      </dgm:t>
    </dgm:pt>
    <dgm:pt modelId="{9F54467C-FFD4-4F74-A06E-4B45F4EDA389}" type="sibTrans" cxnId="{624C55E6-8574-4935-9B24-30271AAE05CB}">
      <dgm:prSet/>
      <dgm:spPr/>
      <dgm:t>
        <a:bodyPr/>
        <a:lstStyle/>
        <a:p>
          <a:endParaRPr lang="cs-CZ"/>
        </a:p>
      </dgm:t>
    </dgm:pt>
    <dgm:pt modelId="{AA6F5993-43B1-4E99-958E-E88DE756359D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9E056EE7-7A5B-40E6-9BBC-1966C9C9C6A2}" type="parTrans" cxnId="{27518667-D1DD-4AEF-80DA-934CE55E4315}">
      <dgm:prSet/>
      <dgm:spPr/>
      <dgm:t>
        <a:bodyPr/>
        <a:lstStyle/>
        <a:p>
          <a:endParaRPr lang="cs-CZ"/>
        </a:p>
      </dgm:t>
    </dgm:pt>
    <dgm:pt modelId="{4E2F7E54-E350-4694-B4F8-76E504FCCA11}" type="sibTrans" cxnId="{27518667-D1DD-4AEF-80DA-934CE55E4315}">
      <dgm:prSet/>
      <dgm:spPr/>
      <dgm:t>
        <a:bodyPr/>
        <a:lstStyle/>
        <a:p>
          <a:endParaRPr lang="cs-CZ"/>
        </a:p>
      </dgm:t>
    </dgm:pt>
    <dgm:pt modelId="{21F58B0E-3B4A-4FE7-97A6-C8E80EA7DD69}" type="pres">
      <dgm:prSet presAssocID="{0E3D7FBC-7112-4715-93F8-5D67F1EBB1B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8C6117-086F-4CD3-A687-9571B18CF543}" type="pres">
      <dgm:prSet presAssocID="{ED345A19-FCCE-4C1C-A1F1-28F690D7570F}" presName="node" presStyleLbl="node1" presStyleIdx="0" presStyleCnt="6" custLinFactNeighborX="4248" custLinFactNeighborY="-57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0E0FDE-3B93-4C2B-B705-FC575367555C}" type="pres">
      <dgm:prSet presAssocID="{5850DD79-D6BB-442D-B031-3A85370FFAC4}" presName="sibTrans" presStyleCnt="0"/>
      <dgm:spPr/>
    </dgm:pt>
    <dgm:pt modelId="{A05009AB-17A0-4B8A-B831-042F1A281379}" type="pres">
      <dgm:prSet presAssocID="{B70BADCE-91F4-419E-86F0-A0B4D817543B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BB9453-3B97-43B4-9F3B-3C74E5ECD73B}" type="pres">
      <dgm:prSet presAssocID="{2C020C49-734C-4C2D-AD39-EE5803A65A57}" presName="sibTrans" presStyleCnt="0"/>
      <dgm:spPr/>
    </dgm:pt>
    <dgm:pt modelId="{543CACB0-741A-4331-AD06-AA8745B23478}" type="pres">
      <dgm:prSet presAssocID="{0F8A8296-8D72-4C6C-BD4A-74ED72D6CF56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16DDC6-4FEA-415A-B3F1-6A85BF13DBFF}" type="pres">
      <dgm:prSet presAssocID="{ED305B69-E7B3-401D-A0CB-D9EA7E69CE6C}" presName="sibTrans" presStyleCnt="0"/>
      <dgm:spPr/>
    </dgm:pt>
    <dgm:pt modelId="{A1784831-0E50-4388-BA0C-CAC02272B6B8}" type="pres">
      <dgm:prSet presAssocID="{7E2B0F1C-2A88-4FF7-AD54-9F93DFBCF415}" presName="node" presStyleLbl="node1" presStyleIdx="3" presStyleCnt="6" custLinFactNeighborX="-55000" custLinFactNeighborY="-20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648E46-C07B-4A44-A202-8B7A1AB36CFC}" type="pres">
      <dgm:prSet presAssocID="{0AED40F1-BDB5-4FDF-9A95-36F7384C5E4B}" presName="sibTrans" presStyleCnt="0"/>
      <dgm:spPr/>
    </dgm:pt>
    <dgm:pt modelId="{7800285A-0B64-488E-9BD3-6EF2C34527FB}" type="pres">
      <dgm:prSet presAssocID="{065EECE0-CC90-40C9-9417-66C3499A1C33}" presName="node" presStyleLbl="node1" presStyleIdx="4" presStyleCnt="6" custLinFactNeighborX="449" custLinFactNeighborY="-20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0B593E-317F-4616-A30B-B86DC3224210}" type="pres">
      <dgm:prSet presAssocID="{9F54467C-FFD4-4F74-A06E-4B45F4EDA389}" presName="sibTrans" presStyleCnt="0"/>
      <dgm:spPr/>
    </dgm:pt>
    <dgm:pt modelId="{9A8EECB9-469E-4CC1-9545-1E2AC85E807D}" type="pres">
      <dgm:prSet presAssocID="{AA6F5993-43B1-4E99-958E-E88DE756359D}" presName="node" presStyleLbl="node1" presStyleIdx="5" presStyleCnt="6" custLinFactNeighborX="-3349" custLinFactNeighborY="-20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1B7392-9ED2-4404-B021-4501B48F646E}" type="presOf" srcId="{ED345A19-FCCE-4C1C-A1F1-28F690D7570F}" destId="{788C6117-086F-4CD3-A687-9571B18CF543}" srcOrd="0" destOrd="0" presId="urn:microsoft.com/office/officeart/2005/8/layout/default#1"/>
    <dgm:cxn modelId="{37E070F7-2F50-4163-9D8D-2D7BF1054E00}" srcId="{0E3D7FBC-7112-4715-93F8-5D67F1EBB1B8}" destId="{ED345A19-FCCE-4C1C-A1F1-28F690D7570F}" srcOrd="0" destOrd="0" parTransId="{6CEE63A5-DEB3-4268-AAAC-20A500D12C45}" sibTransId="{5850DD79-D6BB-442D-B031-3A85370FFAC4}"/>
    <dgm:cxn modelId="{2EED3484-41E2-4CCD-B846-3CC185789568}" type="presOf" srcId="{065EECE0-CC90-40C9-9417-66C3499A1C33}" destId="{7800285A-0B64-488E-9BD3-6EF2C34527FB}" srcOrd="0" destOrd="0" presId="urn:microsoft.com/office/officeart/2005/8/layout/default#1"/>
    <dgm:cxn modelId="{736A86FF-81A1-4414-8200-AE6499DDBB0C}" srcId="{0E3D7FBC-7112-4715-93F8-5D67F1EBB1B8}" destId="{7E2B0F1C-2A88-4FF7-AD54-9F93DFBCF415}" srcOrd="3" destOrd="0" parTransId="{0DE9A1FF-34CA-44AB-8E7F-25F677B1FD27}" sibTransId="{0AED40F1-BDB5-4FDF-9A95-36F7384C5E4B}"/>
    <dgm:cxn modelId="{624C55E6-8574-4935-9B24-30271AAE05CB}" srcId="{0E3D7FBC-7112-4715-93F8-5D67F1EBB1B8}" destId="{065EECE0-CC90-40C9-9417-66C3499A1C33}" srcOrd="4" destOrd="0" parTransId="{FEFCA82F-392C-43B6-AA83-F356C9708BDC}" sibTransId="{9F54467C-FFD4-4F74-A06E-4B45F4EDA389}"/>
    <dgm:cxn modelId="{197D69E0-293B-4D7D-9A7E-C0903ABDAA6D}" type="presOf" srcId="{B70BADCE-91F4-419E-86F0-A0B4D817543B}" destId="{A05009AB-17A0-4B8A-B831-042F1A281379}" srcOrd="0" destOrd="0" presId="urn:microsoft.com/office/officeart/2005/8/layout/default#1"/>
    <dgm:cxn modelId="{3E8BAE5A-22CC-4247-8307-9A22C695C3F8}" type="presOf" srcId="{0E3D7FBC-7112-4715-93F8-5D67F1EBB1B8}" destId="{21F58B0E-3B4A-4FE7-97A6-C8E80EA7DD69}" srcOrd="0" destOrd="0" presId="urn:microsoft.com/office/officeart/2005/8/layout/default#1"/>
    <dgm:cxn modelId="{27518667-D1DD-4AEF-80DA-934CE55E4315}" srcId="{0E3D7FBC-7112-4715-93F8-5D67F1EBB1B8}" destId="{AA6F5993-43B1-4E99-958E-E88DE756359D}" srcOrd="5" destOrd="0" parTransId="{9E056EE7-7A5B-40E6-9BBC-1966C9C9C6A2}" sibTransId="{4E2F7E54-E350-4694-B4F8-76E504FCCA11}"/>
    <dgm:cxn modelId="{44BDA96C-B508-404B-B883-F8D5E2247CA7}" srcId="{0E3D7FBC-7112-4715-93F8-5D67F1EBB1B8}" destId="{0F8A8296-8D72-4C6C-BD4A-74ED72D6CF56}" srcOrd="2" destOrd="0" parTransId="{B15B8B3A-0DFE-4893-B586-37650D973E4A}" sibTransId="{ED305B69-E7B3-401D-A0CB-D9EA7E69CE6C}"/>
    <dgm:cxn modelId="{C8369AB1-5B26-4D96-B096-54195119EAA5}" type="presOf" srcId="{7E2B0F1C-2A88-4FF7-AD54-9F93DFBCF415}" destId="{A1784831-0E50-4388-BA0C-CAC02272B6B8}" srcOrd="0" destOrd="0" presId="urn:microsoft.com/office/officeart/2005/8/layout/default#1"/>
    <dgm:cxn modelId="{6D7DA687-CB3F-4011-BCC8-063038418A6B}" srcId="{0E3D7FBC-7112-4715-93F8-5D67F1EBB1B8}" destId="{B70BADCE-91F4-419E-86F0-A0B4D817543B}" srcOrd="1" destOrd="0" parTransId="{DD0A9851-F6B2-4323-A989-ABC03BE30541}" sibTransId="{2C020C49-734C-4C2D-AD39-EE5803A65A57}"/>
    <dgm:cxn modelId="{CC370048-7B27-4369-9FA7-BB3943D964B1}" type="presOf" srcId="{AA6F5993-43B1-4E99-958E-E88DE756359D}" destId="{9A8EECB9-469E-4CC1-9545-1E2AC85E807D}" srcOrd="0" destOrd="0" presId="urn:microsoft.com/office/officeart/2005/8/layout/default#1"/>
    <dgm:cxn modelId="{A1DF3213-D362-4601-AC4A-7CCE153D1B3C}" type="presOf" srcId="{0F8A8296-8D72-4C6C-BD4A-74ED72D6CF56}" destId="{543CACB0-741A-4331-AD06-AA8745B23478}" srcOrd="0" destOrd="0" presId="urn:microsoft.com/office/officeart/2005/8/layout/default#1"/>
    <dgm:cxn modelId="{06C24A6E-D858-4C38-B7BA-8F34016A3310}" type="presParOf" srcId="{21F58B0E-3B4A-4FE7-97A6-C8E80EA7DD69}" destId="{788C6117-086F-4CD3-A687-9571B18CF543}" srcOrd="0" destOrd="0" presId="urn:microsoft.com/office/officeart/2005/8/layout/default#1"/>
    <dgm:cxn modelId="{680367F8-F096-4A29-BD3C-788C293E3066}" type="presParOf" srcId="{21F58B0E-3B4A-4FE7-97A6-C8E80EA7DD69}" destId="{710E0FDE-3B93-4C2B-B705-FC575367555C}" srcOrd="1" destOrd="0" presId="urn:microsoft.com/office/officeart/2005/8/layout/default#1"/>
    <dgm:cxn modelId="{F931663F-0169-415F-9DCC-4D5D9FC0E2FD}" type="presParOf" srcId="{21F58B0E-3B4A-4FE7-97A6-C8E80EA7DD69}" destId="{A05009AB-17A0-4B8A-B831-042F1A281379}" srcOrd="2" destOrd="0" presId="urn:microsoft.com/office/officeart/2005/8/layout/default#1"/>
    <dgm:cxn modelId="{9026BACC-592D-4D72-B623-9EB53E79B8A2}" type="presParOf" srcId="{21F58B0E-3B4A-4FE7-97A6-C8E80EA7DD69}" destId="{EDBB9453-3B97-43B4-9F3B-3C74E5ECD73B}" srcOrd="3" destOrd="0" presId="urn:microsoft.com/office/officeart/2005/8/layout/default#1"/>
    <dgm:cxn modelId="{AD8FB13C-E89C-498F-A769-103CAE1A387A}" type="presParOf" srcId="{21F58B0E-3B4A-4FE7-97A6-C8E80EA7DD69}" destId="{543CACB0-741A-4331-AD06-AA8745B23478}" srcOrd="4" destOrd="0" presId="urn:microsoft.com/office/officeart/2005/8/layout/default#1"/>
    <dgm:cxn modelId="{93D5B980-DB28-474E-B9DD-1560EB0C3416}" type="presParOf" srcId="{21F58B0E-3B4A-4FE7-97A6-C8E80EA7DD69}" destId="{4F16DDC6-4FEA-415A-B3F1-6A85BF13DBFF}" srcOrd="5" destOrd="0" presId="urn:microsoft.com/office/officeart/2005/8/layout/default#1"/>
    <dgm:cxn modelId="{6589B982-EDD8-48A3-92B7-4E157FCEC768}" type="presParOf" srcId="{21F58B0E-3B4A-4FE7-97A6-C8E80EA7DD69}" destId="{A1784831-0E50-4388-BA0C-CAC02272B6B8}" srcOrd="6" destOrd="0" presId="urn:microsoft.com/office/officeart/2005/8/layout/default#1"/>
    <dgm:cxn modelId="{1E7D9DC4-D273-4EC5-8195-B7A53A3B80DD}" type="presParOf" srcId="{21F58B0E-3B4A-4FE7-97A6-C8E80EA7DD69}" destId="{19648E46-C07B-4A44-A202-8B7A1AB36CFC}" srcOrd="7" destOrd="0" presId="urn:microsoft.com/office/officeart/2005/8/layout/default#1"/>
    <dgm:cxn modelId="{7DB30743-B1C6-4ECB-B827-8740ECCEF32A}" type="presParOf" srcId="{21F58B0E-3B4A-4FE7-97A6-C8E80EA7DD69}" destId="{7800285A-0B64-488E-9BD3-6EF2C34527FB}" srcOrd="8" destOrd="0" presId="urn:microsoft.com/office/officeart/2005/8/layout/default#1"/>
    <dgm:cxn modelId="{F7BCF68C-642F-403B-8508-80AC5EC6663E}" type="presParOf" srcId="{21F58B0E-3B4A-4FE7-97A6-C8E80EA7DD69}" destId="{720B593E-317F-4616-A30B-B86DC3224210}" srcOrd="9" destOrd="0" presId="urn:microsoft.com/office/officeart/2005/8/layout/default#1"/>
    <dgm:cxn modelId="{C17DE413-32A5-4307-B59D-8A31BFF49DDD}" type="presParOf" srcId="{21F58B0E-3B4A-4FE7-97A6-C8E80EA7DD69}" destId="{9A8EECB9-469E-4CC1-9545-1E2AC85E807D}" srcOrd="10" destOrd="0" presId="urn:microsoft.com/office/officeart/2005/8/layout/default#1"/>
  </dgm:cxnLst>
  <dgm:bg>
    <a:solidFill>
      <a:schemeClr val="accent6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3D7FBC-7112-4715-93F8-5D67F1EBB1B8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345A19-FCCE-4C1C-A1F1-28F690D7570F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6CEE63A5-DEB3-4268-AAAC-20A500D12C45}" type="parTrans" cxnId="{37E070F7-2F50-4163-9D8D-2D7BF1054E00}">
      <dgm:prSet/>
      <dgm:spPr/>
      <dgm:t>
        <a:bodyPr/>
        <a:lstStyle/>
        <a:p>
          <a:endParaRPr lang="cs-CZ"/>
        </a:p>
      </dgm:t>
    </dgm:pt>
    <dgm:pt modelId="{5850DD79-D6BB-442D-B031-3A85370FFAC4}" type="sibTrans" cxnId="{37E070F7-2F50-4163-9D8D-2D7BF1054E00}">
      <dgm:prSet/>
      <dgm:spPr/>
      <dgm:t>
        <a:bodyPr/>
        <a:lstStyle/>
        <a:p>
          <a:endParaRPr lang="cs-CZ"/>
        </a:p>
      </dgm:t>
    </dgm:pt>
    <dgm:pt modelId="{B70BADCE-91F4-419E-86F0-A0B4D817543B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DD0A9851-F6B2-4323-A989-ABC03BE30541}" type="parTrans" cxnId="{6D7DA687-CB3F-4011-BCC8-063038418A6B}">
      <dgm:prSet/>
      <dgm:spPr/>
      <dgm:t>
        <a:bodyPr/>
        <a:lstStyle/>
        <a:p>
          <a:endParaRPr lang="cs-CZ"/>
        </a:p>
      </dgm:t>
    </dgm:pt>
    <dgm:pt modelId="{2C020C49-734C-4C2D-AD39-EE5803A65A57}" type="sibTrans" cxnId="{6D7DA687-CB3F-4011-BCC8-063038418A6B}">
      <dgm:prSet/>
      <dgm:spPr/>
      <dgm:t>
        <a:bodyPr/>
        <a:lstStyle/>
        <a:p>
          <a:endParaRPr lang="cs-CZ"/>
        </a:p>
      </dgm:t>
    </dgm:pt>
    <dgm:pt modelId="{0F8A8296-8D72-4C6C-BD4A-74ED72D6CF56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B15B8B3A-0DFE-4893-B586-37650D973E4A}" type="parTrans" cxnId="{44BDA96C-B508-404B-B883-F8D5E2247CA7}">
      <dgm:prSet/>
      <dgm:spPr/>
      <dgm:t>
        <a:bodyPr/>
        <a:lstStyle/>
        <a:p>
          <a:endParaRPr lang="cs-CZ"/>
        </a:p>
      </dgm:t>
    </dgm:pt>
    <dgm:pt modelId="{ED305B69-E7B3-401D-A0CB-D9EA7E69CE6C}" type="sibTrans" cxnId="{44BDA96C-B508-404B-B883-F8D5E2247CA7}">
      <dgm:prSet/>
      <dgm:spPr/>
      <dgm:t>
        <a:bodyPr/>
        <a:lstStyle/>
        <a:p>
          <a:endParaRPr lang="cs-CZ"/>
        </a:p>
      </dgm:t>
    </dgm:pt>
    <dgm:pt modelId="{7E2B0F1C-2A88-4FF7-AD54-9F93DFBCF415}">
      <dgm:prSet phldrT="[Text]"/>
      <dgm:spPr/>
      <dgm:t>
        <a:bodyPr/>
        <a:lstStyle/>
        <a:p>
          <a:r>
            <a:rPr lang="cs-CZ" dirty="0" smtClean="0"/>
            <a:t>.</a:t>
          </a:r>
          <a:endParaRPr lang="cs-CZ" dirty="0"/>
        </a:p>
      </dgm:t>
    </dgm:pt>
    <dgm:pt modelId="{0DE9A1FF-34CA-44AB-8E7F-25F677B1FD27}" type="parTrans" cxnId="{736A86FF-81A1-4414-8200-AE6499DDBB0C}">
      <dgm:prSet/>
      <dgm:spPr/>
      <dgm:t>
        <a:bodyPr/>
        <a:lstStyle/>
        <a:p>
          <a:endParaRPr lang="cs-CZ"/>
        </a:p>
      </dgm:t>
    </dgm:pt>
    <dgm:pt modelId="{0AED40F1-BDB5-4FDF-9A95-36F7384C5E4B}" type="sibTrans" cxnId="{736A86FF-81A1-4414-8200-AE6499DDBB0C}">
      <dgm:prSet/>
      <dgm:spPr/>
      <dgm:t>
        <a:bodyPr/>
        <a:lstStyle/>
        <a:p>
          <a:endParaRPr lang="cs-CZ"/>
        </a:p>
      </dgm:t>
    </dgm:pt>
    <dgm:pt modelId="{065EECE0-CC90-40C9-9417-66C3499A1C33}">
      <dgm:prSet phldrT="[Text]"/>
      <dgm:spPr/>
      <dgm:t>
        <a:bodyPr/>
        <a:lstStyle/>
        <a:p>
          <a:r>
            <a:rPr lang="cs-CZ" dirty="0" smtClean="0"/>
            <a:t>0</a:t>
          </a:r>
          <a:endParaRPr lang="cs-CZ" dirty="0"/>
        </a:p>
      </dgm:t>
    </dgm:pt>
    <dgm:pt modelId="{FEFCA82F-392C-43B6-AA83-F356C9708BDC}" type="parTrans" cxnId="{624C55E6-8574-4935-9B24-30271AAE05CB}">
      <dgm:prSet/>
      <dgm:spPr/>
      <dgm:t>
        <a:bodyPr/>
        <a:lstStyle/>
        <a:p>
          <a:endParaRPr lang="cs-CZ"/>
        </a:p>
      </dgm:t>
    </dgm:pt>
    <dgm:pt modelId="{9F54467C-FFD4-4F74-A06E-4B45F4EDA389}" type="sibTrans" cxnId="{624C55E6-8574-4935-9B24-30271AAE05CB}">
      <dgm:prSet/>
      <dgm:spPr/>
      <dgm:t>
        <a:bodyPr/>
        <a:lstStyle/>
        <a:p>
          <a:endParaRPr lang="cs-CZ"/>
        </a:p>
      </dgm:t>
    </dgm:pt>
    <dgm:pt modelId="{21F58B0E-3B4A-4FE7-97A6-C8E80EA7DD69}" type="pres">
      <dgm:prSet presAssocID="{0E3D7FBC-7112-4715-93F8-5D67F1EBB1B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8C6117-086F-4CD3-A687-9571B18CF543}" type="pres">
      <dgm:prSet presAssocID="{ED345A19-FCCE-4C1C-A1F1-28F690D7570F}" presName="node" presStyleLbl="node1" presStyleIdx="0" presStyleCnt="5" custLinFactNeighborX="-495" custLinFactNeighborY="5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0E0FDE-3B93-4C2B-B705-FC575367555C}" type="pres">
      <dgm:prSet presAssocID="{5850DD79-D6BB-442D-B031-3A85370FFAC4}" presName="sibTrans" presStyleCnt="0"/>
      <dgm:spPr/>
    </dgm:pt>
    <dgm:pt modelId="{A05009AB-17A0-4B8A-B831-042F1A281379}" type="pres">
      <dgm:prSet presAssocID="{B70BADCE-91F4-419E-86F0-A0B4D817543B}" presName="node" presStyleLbl="node1" presStyleIdx="1" presStyleCnt="5" custLinFactNeighborX="-3799" custLinFactNeighborY="13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BB9453-3B97-43B4-9F3B-3C74E5ECD73B}" type="pres">
      <dgm:prSet presAssocID="{2C020C49-734C-4C2D-AD39-EE5803A65A57}" presName="sibTrans" presStyleCnt="0"/>
      <dgm:spPr/>
    </dgm:pt>
    <dgm:pt modelId="{543CACB0-741A-4331-AD06-AA8745B23478}" type="pres">
      <dgm:prSet presAssocID="{0F8A8296-8D72-4C6C-BD4A-74ED72D6CF5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16DDC6-4FEA-415A-B3F1-6A85BF13DBFF}" type="pres">
      <dgm:prSet presAssocID="{ED305B69-E7B3-401D-A0CB-D9EA7E69CE6C}" presName="sibTrans" presStyleCnt="0"/>
      <dgm:spPr/>
    </dgm:pt>
    <dgm:pt modelId="{A1784831-0E50-4388-BA0C-CAC02272B6B8}" type="pres">
      <dgm:prSet presAssocID="{7E2B0F1C-2A88-4FF7-AD54-9F93DFBCF41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648E46-C07B-4A44-A202-8B7A1AB36CFC}" type="pres">
      <dgm:prSet presAssocID="{0AED40F1-BDB5-4FDF-9A95-36F7384C5E4B}" presName="sibTrans" presStyleCnt="0"/>
      <dgm:spPr/>
    </dgm:pt>
    <dgm:pt modelId="{7800285A-0B64-488E-9BD3-6EF2C34527FB}" type="pres">
      <dgm:prSet presAssocID="{065EECE0-CC90-40C9-9417-66C3499A1C3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49A195-A025-420F-92E7-51698FAF7F7F}" type="presOf" srcId="{ED345A19-FCCE-4C1C-A1F1-28F690D7570F}" destId="{788C6117-086F-4CD3-A687-9571B18CF543}" srcOrd="0" destOrd="0" presId="urn:microsoft.com/office/officeart/2005/8/layout/default#2"/>
    <dgm:cxn modelId="{37E070F7-2F50-4163-9D8D-2D7BF1054E00}" srcId="{0E3D7FBC-7112-4715-93F8-5D67F1EBB1B8}" destId="{ED345A19-FCCE-4C1C-A1F1-28F690D7570F}" srcOrd="0" destOrd="0" parTransId="{6CEE63A5-DEB3-4268-AAAC-20A500D12C45}" sibTransId="{5850DD79-D6BB-442D-B031-3A85370FFAC4}"/>
    <dgm:cxn modelId="{736A86FF-81A1-4414-8200-AE6499DDBB0C}" srcId="{0E3D7FBC-7112-4715-93F8-5D67F1EBB1B8}" destId="{7E2B0F1C-2A88-4FF7-AD54-9F93DFBCF415}" srcOrd="3" destOrd="0" parTransId="{0DE9A1FF-34CA-44AB-8E7F-25F677B1FD27}" sibTransId="{0AED40F1-BDB5-4FDF-9A95-36F7384C5E4B}"/>
    <dgm:cxn modelId="{24034BDB-4912-4169-8ED3-EA21CE342EEA}" type="presOf" srcId="{0E3D7FBC-7112-4715-93F8-5D67F1EBB1B8}" destId="{21F58B0E-3B4A-4FE7-97A6-C8E80EA7DD69}" srcOrd="0" destOrd="0" presId="urn:microsoft.com/office/officeart/2005/8/layout/default#2"/>
    <dgm:cxn modelId="{4C4C071A-23CF-4043-949B-9016A31EE359}" type="presOf" srcId="{B70BADCE-91F4-419E-86F0-A0B4D817543B}" destId="{A05009AB-17A0-4B8A-B831-042F1A281379}" srcOrd="0" destOrd="0" presId="urn:microsoft.com/office/officeart/2005/8/layout/default#2"/>
    <dgm:cxn modelId="{624C55E6-8574-4935-9B24-30271AAE05CB}" srcId="{0E3D7FBC-7112-4715-93F8-5D67F1EBB1B8}" destId="{065EECE0-CC90-40C9-9417-66C3499A1C33}" srcOrd="4" destOrd="0" parTransId="{FEFCA82F-392C-43B6-AA83-F356C9708BDC}" sibTransId="{9F54467C-FFD4-4F74-A06E-4B45F4EDA389}"/>
    <dgm:cxn modelId="{142ECB34-A89F-4A27-AD20-6A890CC63E9E}" type="presOf" srcId="{7E2B0F1C-2A88-4FF7-AD54-9F93DFBCF415}" destId="{A1784831-0E50-4388-BA0C-CAC02272B6B8}" srcOrd="0" destOrd="0" presId="urn:microsoft.com/office/officeart/2005/8/layout/default#2"/>
    <dgm:cxn modelId="{6C3B0A97-C074-4D32-9479-1D442A2B97F9}" type="presOf" srcId="{0F8A8296-8D72-4C6C-BD4A-74ED72D6CF56}" destId="{543CACB0-741A-4331-AD06-AA8745B23478}" srcOrd="0" destOrd="0" presId="urn:microsoft.com/office/officeart/2005/8/layout/default#2"/>
    <dgm:cxn modelId="{44BDA96C-B508-404B-B883-F8D5E2247CA7}" srcId="{0E3D7FBC-7112-4715-93F8-5D67F1EBB1B8}" destId="{0F8A8296-8D72-4C6C-BD4A-74ED72D6CF56}" srcOrd="2" destOrd="0" parTransId="{B15B8B3A-0DFE-4893-B586-37650D973E4A}" sibTransId="{ED305B69-E7B3-401D-A0CB-D9EA7E69CE6C}"/>
    <dgm:cxn modelId="{9736643C-5540-4B89-94B2-C873874A549E}" type="presOf" srcId="{065EECE0-CC90-40C9-9417-66C3499A1C33}" destId="{7800285A-0B64-488E-9BD3-6EF2C34527FB}" srcOrd="0" destOrd="0" presId="urn:microsoft.com/office/officeart/2005/8/layout/default#2"/>
    <dgm:cxn modelId="{6D7DA687-CB3F-4011-BCC8-063038418A6B}" srcId="{0E3D7FBC-7112-4715-93F8-5D67F1EBB1B8}" destId="{B70BADCE-91F4-419E-86F0-A0B4D817543B}" srcOrd="1" destOrd="0" parTransId="{DD0A9851-F6B2-4323-A989-ABC03BE30541}" sibTransId="{2C020C49-734C-4C2D-AD39-EE5803A65A57}"/>
    <dgm:cxn modelId="{E9516DCD-C704-4641-85C7-4381CB8CE836}" type="presParOf" srcId="{21F58B0E-3B4A-4FE7-97A6-C8E80EA7DD69}" destId="{788C6117-086F-4CD3-A687-9571B18CF543}" srcOrd="0" destOrd="0" presId="urn:microsoft.com/office/officeart/2005/8/layout/default#2"/>
    <dgm:cxn modelId="{52710C25-B11E-421F-91F2-55F2034FB7B9}" type="presParOf" srcId="{21F58B0E-3B4A-4FE7-97A6-C8E80EA7DD69}" destId="{710E0FDE-3B93-4C2B-B705-FC575367555C}" srcOrd="1" destOrd="0" presId="urn:microsoft.com/office/officeart/2005/8/layout/default#2"/>
    <dgm:cxn modelId="{7B37D4EC-35FB-40EF-8344-4BB46CB905EA}" type="presParOf" srcId="{21F58B0E-3B4A-4FE7-97A6-C8E80EA7DD69}" destId="{A05009AB-17A0-4B8A-B831-042F1A281379}" srcOrd="2" destOrd="0" presId="urn:microsoft.com/office/officeart/2005/8/layout/default#2"/>
    <dgm:cxn modelId="{B209662C-152F-423B-8DBC-0F7E01F2ED69}" type="presParOf" srcId="{21F58B0E-3B4A-4FE7-97A6-C8E80EA7DD69}" destId="{EDBB9453-3B97-43B4-9F3B-3C74E5ECD73B}" srcOrd="3" destOrd="0" presId="urn:microsoft.com/office/officeart/2005/8/layout/default#2"/>
    <dgm:cxn modelId="{202499BA-6BDB-40BA-8224-BFCEF97C13FB}" type="presParOf" srcId="{21F58B0E-3B4A-4FE7-97A6-C8E80EA7DD69}" destId="{543CACB0-741A-4331-AD06-AA8745B23478}" srcOrd="4" destOrd="0" presId="urn:microsoft.com/office/officeart/2005/8/layout/default#2"/>
    <dgm:cxn modelId="{12D82ED8-154C-4F98-AEFB-B0F3D6F8E22B}" type="presParOf" srcId="{21F58B0E-3B4A-4FE7-97A6-C8E80EA7DD69}" destId="{4F16DDC6-4FEA-415A-B3F1-6A85BF13DBFF}" srcOrd="5" destOrd="0" presId="urn:microsoft.com/office/officeart/2005/8/layout/default#2"/>
    <dgm:cxn modelId="{BAF07380-4C1A-4A4C-AC13-427BE0B0FD36}" type="presParOf" srcId="{21F58B0E-3B4A-4FE7-97A6-C8E80EA7DD69}" destId="{A1784831-0E50-4388-BA0C-CAC02272B6B8}" srcOrd="6" destOrd="0" presId="urn:microsoft.com/office/officeart/2005/8/layout/default#2"/>
    <dgm:cxn modelId="{86E9C71B-44FC-486F-AE70-291902093BE8}" type="presParOf" srcId="{21F58B0E-3B4A-4FE7-97A6-C8E80EA7DD69}" destId="{19648E46-C07B-4A44-A202-8B7A1AB36CFC}" srcOrd="7" destOrd="0" presId="urn:microsoft.com/office/officeart/2005/8/layout/default#2"/>
    <dgm:cxn modelId="{17ADAF1C-B799-4573-93DE-94782464C77E}" type="presParOf" srcId="{21F58B0E-3B4A-4FE7-97A6-C8E80EA7DD69}" destId="{7800285A-0B64-488E-9BD3-6EF2C34527FB}" srcOrd="8" destOrd="0" presId="urn:microsoft.com/office/officeart/2005/8/layout/default#2"/>
  </dgm:cxnLst>
  <dgm:bg>
    <a:solidFill>
      <a:schemeClr val="accent6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700380-243E-4262-9016-1F42767193B1}">
      <dsp:nvSpPr>
        <dsp:cNvPr id="0" name=""/>
        <dsp:cNvSpPr/>
      </dsp:nvSpPr>
      <dsp:spPr>
        <a:xfrm>
          <a:off x="851296" y="49"/>
          <a:ext cx="1098351" cy="10983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10</a:t>
          </a:r>
          <a:endParaRPr lang="cs-CZ" sz="4500" kern="1200" dirty="0"/>
        </a:p>
      </dsp:txBody>
      <dsp:txXfrm>
        <a:off x="1012146" y="160899"/>
        <a:ext cx="776651" cy="776651"/>
      </dsp:txXfrm>
    </dsp:sp>
    <dsp:sp modelId="{11B5F592-46FA-4AA0-AC28-C9B8F49FF9F7}">
      <dsp:nvSpPr>
        <dsp:cNvPr id="0" name=""/>
        <dsp:cNvSpPr/>
      </dsp:nvSpPr>
      <dsp:spPr>
        <a:xfrm rot="10800000">
          <a:off x="1208261" y="1240225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E8450F-E798-4857-B723-DAE00ECC6527}">
      <dsp:nvSpPr>
        <dsp:cNvPr id="0" name=""/>
        <dsp:cNvSpPr/>
      </dsp:nvSpPr>
      <dsp:spPr>
        <a:xfrm>
          <a:off x="1034172" y="1665699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.</a:t>
          </a:r>
          <a:endParaRPr lang="cs-CZ" sz="2900" kern="1200" dirty="0"/>
        </a:p>
      </dsp:txBody>
      <dsp:txXfrm>
        <a:off x="1141459" y="1772986"/>
        <a:ext cx="518026" cy="518026"/>
      </dsp:txXfrm>
    </dsp:sp>
    <dsp:sp modelId="{23F7D923-C9DA-4628-ADD9-84DFC0937040}">
      <dsp:nvSpPr>
        <dsp:cNvPr id="0" name=""/>
        <dsp:cNvSpPr/>
      </dsp:nvSpPr>
      <dsp:spPr>
        <a:xfrm rot="10800000">
          <a:off x="1208261" y="2631562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C60F65-0723-4B58-84AB-4E22E02506BD}">
      <dsp:nvSpPr>
        <dsp:cNvPr id="0" name=""/>
        <dsp:cNvSpPr/>
      </dsp:nvSpPr>
      <dsp:spPr>
        <a:xfrm>
          <a:off x="1034172" y="3148474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.</a:t>
          </a:r>
          <a:endParaRPr lang="cs-CZ" sz="2900" kern="1200" dirty="0"/>
        </a:p>
      </dsp:txBody>
      <dsp:txXfrm>
        <a:off x="1141459" y="3255761"/>
        <a:ext cx="518026" cy="518026"/>
      </dsp:txXfrm>
    </dsp:sp>
    <dsp:sp modelId="{48480CCB-DCC9-4F32-BAA9-6724EDE0AC60}">
      <dsp:nvSpPr>
        <dsp:cNvPr id="0" name=""/>
        <dsp:cNvSpPr/>
      </dsp:nvSpPr>
      <dsp:spPr>
        <a:xfrm rot="5400000">
          <a:off x="2040534" y="3364440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A295BF-8078-48FE-90CC-C991AF68A2DD}">
      <dsp:nvSpPr>
        <dsp:cNvPr id="0" name=""/>
        <dsp:cNvSpPr/>
      </dsp:nvSpPr>
      <dsp:spPr>
        <a:xfrm>
          <a:off x="2681699" y="3148474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40</a:t>
          </a:r>
          <a:endParaRPr lang="cs-CZ" sz="2900" kern="1200" dirty="0"/>
        </a:p>
      </dsp:txBody>
      <dsp:txXfrm>
        <a:off x="2788986" y="3255761"/>
        <a:ext cx="518026" cy="518026"/>
      </dsp:txXfrm>
    </dsp:sp>
    <dsp:sp modelId="{68F3CF87-FC87-4CD6-A4F9-26676364BA47}">
      <dsp:nvSpPr>
        <dsp:cNvPr id="0" name=""/>
        <dsp:cNvSpPr/>
      </dsp:nvSpPr>
      <dsp:spPr>
        <a:xfrm>
          <a:off x="2855788" y="2614543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57C097-B821-45F6-ABE2-A27015029FB2}">
      <dsp:nvSpPr>
        <dsp:cNvPr id="0" name=""/>
        <dsp:cNvSpPr/>
      </dsp:nvSpPr>
      <dsp:spPr>
        <a:xfrm>
          <a:off x="2681699" y="1665699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.</a:t>
          </a:r>
          <a:endParaRPr lang="cs-CZ" sz="2900" kern="1200" dirty="0"/>
        </a:p>
      </dsp:txBody>
      <dsp:txXfrm>
        <a:off x="2788986" y="1772986"/>
        <a:ext cx="518026" cy="518026"/>
      </dsp:txXfrm>
    </dsp:sp>
    <dsp:sp modelId="{A88B3489-1DD2-4AF9-BBA9-5E90AD0C538D}">
      <dsp:nvSpPr>
        <dsp:cNvPr id="0" name=""/>
        <dsp:cNvSpPr/>
      </dsp:nvSpPr>
      <dsp:spPr>
        <a:xfrm>
          <a:off x="2855788" y="1131769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FBABE-91BE-480E-9F92-5428D12D4D83}">
      <dsp:nvSpPr>
        <dsp:cNvPr id="0" name=""/>
        <dsp:cNvSpPr/>
      </dsp:nvSpPr>
      <dsp:spPr>
        <a:xfrm>
          <a:off x="2681699" y="182925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.</a:t>
          </a:r>
          <a:endParaRPr lang="cs-CZ" sz="2900" kern="1200" dirty="0"/>
        </a:p>
      </dsp:txBody>
      <dsp:txXfrm>
        <a:off x="2788986" y="290212"/>
        <a:ext cx="518026" cy="518026"/>
      </dsp:txXfrm>
    </dsp:sp>
    <dsp:sp modelId="{C5CC9D80-6E63-44CD-BA3A-0E5951BF195A}">
      <dsp:nvSpPr>
        <dsp:cNvPr id="0" name=""/>
        <dsp:cNvSpPr/>
      </dsp:nvSpPr>
      <dsp:spPr>
        <a:xfrm rot="5400000">
          <a:off x="3688061" y="398891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1C1FEB-5983-4E14-B58D-E51D657F7EFF}">
      <dsp:nvSpPr>
        <dsp:cNvPr id="0" name=""/>
        <dsp:cNvSpPr/>
      </dsp:nvSpPr>
      <dsp:spPr>
        <a:xfrm>
          <a:off x="4329227" y="182925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70</a:t>
          </a:r>
          <a:endParaRPr lang="cs-CZ" sz="2900" kern="1200" dirty="0"/>
        </a:p>
      </dsp:txBody>
      <dsp:txXfrm>
        <a:off x="4436514" y="290212"/>
        <a:ext cx="518026" cy="518026"/>
      </dsp:txXfrm>
    </dsp:sp>
    <dsp:sp modelId="{8568D64D-7CB2-48FD-A46C-7307AB6B93D7}">
      <dsp:nvSpPr>
        <dsp:cNvPr id="0" name=""/>
        <dsp:cNvSpPr/>
      </dsp:nvSpPr>
      <dsp:spPr>
        <a:xfrm rot="10800000">
          <a:off x="4503315" y="1148788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B4FDF-7A35-49B7-9E82-54D6DA71EF34}">
      <dsp:nvSpPr>
        <dsp:cNvPr id="0" name=""/>
        <dsp:cNvSpPr/>
      </dsp:nvSpPr>
      <dsp:spPr>
        <a:xfrm>
          <a:off x="4329227" y="1665699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.</a:t>
          </a:r>
          <a:endParaRPr lang="cs-CZ" sz="2900" kern="1200" dirty="0"/>
        </a:p>
      </dsp:txBody>
      <dsp:txXfrm>
        <a:off x="4436514" y="1772986"/>
        <a:ext cx="518026" cy="518026"/>
      </dsp:txXfrm>
    </dsp:sp>
    <dsp:sp modelId="{94BE09D2-1E8B-4F93-87C0-85F1404CF081}">
      <dsp:nvSpPr>
        <dsp:cNvPr id="0" name=""/>
        <dsp:cNvSpPr/>
      </dsp:nvSpPr>
      <dsp:spPr>
        <a:xfrm rot="10800000">
          <a:off x="4503315" y="2540124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8A2551-7591-453E-86B9-4C4094EDE47F}">
      <dsp:nvSpPr>
        <dsp:cNvPr id="0" name=""/>
        <dsp:cNvSpPr/>
      </dsp:nvSpPr>
      <dsp:spPr>
        <a:xfrm>
          <a:off x="4146351" y="2965598"/>
          <a:ext cx="1098351" cy="10983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.</a:t>
          </a:r>
          <a:endParaRPr lang="cs-CZ" sz="4500" kern="1200" dirty="0"/>
        </a:p>
      </dsp:txBody>
      <dsp:txXfrm>
        <a:off x="4307201" y="3126448"/>
        <a:ext cx="776651" cy="7766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335A73-3D51-456B-8085-EBED63D8CB37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EC288E-3415-43A7-987F-2DC965A0B1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179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znaménka mezi čísla.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EC288E-3415-43A7-987F-2DC965A0B120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559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pera doplň čísla.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EC288E-3415-43A7-987F-2DC965A0B12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6337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pera doplň čísla.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EC288E-3415-43A7-987F-2DC965A0B120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2283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EC288E-3415-43A7-987F-2DC965A0B12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5701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hvězdy do číselné řady.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EC288E-3415-43A7-987F-2DC965A0B120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2119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EC288E-3415-43A7-987F-2DC965A0B12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4600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EC288E-3415-43A7-987F-2DC965A0B12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7677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Pomocí klávesnice nebo pera.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EC288E-3415-43A7-987F-2DC965A0B12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2259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3284984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VY_32_INOVACE_10</a:t>
            </a:r>
            <a:r>
              <a:rPr lang="cs-CZ" sz="3600" dirty="0" smtClean="0"/>
              <a:t>_ Číselná řada a porovnávání čísel do 100</a:t>
            </a:r>
            <a:endParaRPr lang="cs-CZ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79276" y="2285583"/>
            <a:ext cx="4899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Matematika a její aplikace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83951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05143" y="1564516"/>
            <a:ext cx="54188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/>
              <a:t>ANOTACE</a:t>
            </a:r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číselné řady a</a:t>
            </a:r>
          </a:p>
          <a:p>
            <a:pPr algn="ctr"/>
            <a:r>
              <a:rPr lang="cs-CZ" sz="2400" dirty="0" smtClean="0"/>
              <a:t>porovnávání čísel do 100</a:t>
            </a:r>
          </a:p>
        </p:txBody>
      </p:sp>
    </p:spTree>
    <p:extLst>
      <p:ext uri="{BB962C8B-B14F-4D97-AF65-F5344CB8AC3E}">
        <p14:creationId xmlns:p14="http://schemas.microsoft.com/office/powerpoint/2010/main" val="1282603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95536" y="260648"/>
                <a:ext cx="2159566" cy="62478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&gt;&lt;=</m:t>
                      </m:r>
                    </m:oMath>
                  </m:oMathPara>
                </a14:m>
                <a:endParaRPr lang="cs-CZ" sz="4000" b="0" i="1" dirty="0" smtClean="0">
                  <a:latin typeface="Cambria Math"/>
                </a:endParaRPr>
              </a:p>
              <a:p>
                <a:endParaRPr lang="cs-CZ" sz="4000" i="1" dirty="0">
                  <a:latin typeface="Cambria Math"/>
                </a:endParaRPr>
              </a:p>
              <a:p>
                <a14:m>
                  <m:oMath xmlns:m="http://schemas.openxmlformats.org/officeDocument/2006/math">
                    <m:r>
                      <a:rPr lang="cs-CZ" sz="4000" b="0" i="1" smtClean="0">
                        <a:latin typeface="Cambria Math"/>
                      </a:rPr>
                      <m:t>80</m:t>
                    </m:r>
                  </m:oMath>
                </a14:m>
                <a:r>
                  <a:rPr lang="cs-CZ" sz="4000" b="0" dirty="0" smtClean="0">
                    <a:ea typeface="Cambria Math"/>
                  </a:rPr>
                  <a:t>     18</a:t>
                </a:r>
              </a:p>
              <a:p>
                <a:r>
                  <a:rPr lang="cs-CZ" sz="4000" dirty="0" smtClean="0"/>
                  <a:t>49     37</a:t>
                </a:r>
              </a:p>
              <a:p>
                <a:r>
                  <a:rPr lang="cs-CZ" sz="4000" dirty="0" smtClean="0"/>
                  <a:t>96     43</a:t>
                </a:r>
              </a:p>
              <a:p>
                <a:r>
                  <a:rPr lang="cs-CZ" sz="4000" dirty="0" smtClean="0"/>
                  <a:t>31     65</a:t>
                </a:r>
              </a:p>
              <a:p>
                <a:r>
                  <a:rPr lang="cs-CZ" sz="4000" dirty="0" smtClean="0"/>
                  <a:t>52     64</a:t>
                </a:r>
              </a:p>
              <a:p>
                <a:r>
                  <a:rPr lang="cs-CZ" sz="4000" dirty="0" smtClean="0"/>
                  <a:t>12     53</a:t>
                </a:r>
              </a:p>
              <a:p>
                <a:r>
                  <a:rPr lang="cs-CZ" sz="4000" dirty="0" smtClean="0"/>
                  <a:t>42     58</a:t>
                </a:r>
              </a:p>
              <a:p>
                <a:r>
                  <a:rPr lang="cs-CZ" sz="4000" dirty="0" smtClean="0"/>
                  <a:t>72     72 </a:t>
                </a:r>
                <a:endParaRPr lang="cs-CZ" sz="4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2159566" cy="624786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0169" r="-9040" b="-32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4437831" y="1685644"/>
            <a:ext cx="286909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86    44</a:t>
            </a:r>
          </a:p>
          <a:p>
            <a:r>
              <a:rPr lang="cs-CZ" sz="4000" dirty="0" smtClean="0"/>
              <a:t>76     61</a:t>
            </a:r>
          </a:p>
          <a:p>
            <a:pPr marL="742950" indent="-742950">
              <a:buAutoNum type="arabicPlain" startAt="6"/>
            </a:pPr>
            <a:r>
              <a:rPr lang="cs-CZ" sz="4000" dirty="0"/>
              <a:t> </a:t>
            </a:r>
            <a:r>
              <a:rPr lang="cs-CZ" sz="4000" dirty="0" smtClean="0"/>
              <a:t>    3</a:t>
            </a:r>
          </a:p>
          <a:p>
            <a:r>
              <a:rPr lang="cs-CZ" sz="4000" dirty="0" smtClean="0"/>
              <a:t>27    60</a:t>
            </a:r>
          </a:p>
          <a:p>
            <a:r>
              <a:rPr lang="cs-CZ" sz="4000" dirty="0" smtClean="0"/>
              <a:t>66    55</a:t>
            </a:r>
          </a:p>
          <a:p>
            <a:r>
              <a:rPr lang="cs-CZ" sz="4000" dirty="0" smtClean="0"/>
              <a:t>50    24</a:t>
            </a:r>
          </a:p>
          <a:p>
            <a:r>
              <a:rPr lang="cs-CZ" sz="4000" dirty="0" smtClean="0"/>
              <a:t>95    13</a:t>
            </a:r>
          </a:p>
          <a:p>
            <a:r>
              <a:rPr lang="cs-CZ" sz="4000" dirty="0" smtClean="0"/>
              <a:t>46    46     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033363" y="1196752"/>
                <a:ext cx="69762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dirty="0" smtClean="0"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33363" y="1196752"/>
                <a:ext cx="697627" cy="70788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081453" y="3240550"/>
                <a:ext cx="82586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4000" i="1" dirty="0" smtClean="0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4000" dirty="0" smtClean="0"/>
                  <a:t>  </a:t>
                </a:r>
                <a:endParaRPr lang="cs-CZ" sz="4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1453" y="3240550"/>
                <a:ext cx="825867" cy="70788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033364" y="1904638"/>
                <a:ext cx="69762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dirty="0" smtClean="0"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33364" y="1904638"/>
                <a:ext cx="697627" cy="707886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985273" y="4010570"/>
                <a:ext cx="92204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dirty="0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4000" b="0" i="1" dirty="0" smtClean="0">
                          <a:latin typeface="Cambria Math"/>
                          <a:ea typeface="Cambria Math"/>
                        </a:rPr>
                        <m:t>  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85273" y="4010570"/>
                <a:ext cx="922047" cy="707886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8126498" y="5803217"/>
                <a:ext cx="120898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400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4000" dirty="0" smtClean="0"/>
                  <a:t>     </a:t>
                </a:r>
                <a:endParaRPr lang="cs-CZ" sz="4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26498" y="5803217"/>
                <a:ext cx="1208985" cy="707886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8033364" y="5060070"/>
                <a:ext cx="696024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33364" y="5060070"/>
                <a:ext cx="696024" cy="707886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8033364" y="2580601"/>
                <a:ext cx="69762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33364" y="2580601"/>
                <a:ext cx="697627" cy="70788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203848" y="0"/>
                <a:ext cx="69762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0"/>
                <a:ext cx="697627" cy="707886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779912" y="0"/>
                <a:ext cx="69762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0"/>
                <a:ext cx="697627" cy="707886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437831" y="14846"/>
                <a:ext cx="69762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831" y="14846"/>
                <a:ext cx="697627" cy="707886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015274" y="14846"/>
                <a:ext cx="69762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5274" y="14846"/>
                <a:ext cx="697627" cy="707886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606439" y="0"/>
                <a:ext cx="69762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6439" y="0"/>
                <a:ext cx="697627" cy="707886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189955" y="15313"/>
                <a:ext cx="69762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9955" y="15313"/>
                <a:ext cx="697627" cy="707886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609298" y="31584"/>
                <a:ext cx="69762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9298" y="31584"/>
                <a:ext cx="697627" cy="707886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952578" y="33435"/>
                <a:ext cx="69762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2578" y="33435"/>
                <a:ext cx="697627" cy="707886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7254951" y="0"/>
                <a:ext cx="69762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 smtClean="0"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54951" y="0"/>
                <a:ext cx="697627" cy="707886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4577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670068401"/>
                  </p:ext>
                </p:extLst>
              </p:nvPr>
            </p:nvGraphicFramePr>
            <p:xfrm>
              <a:off x="827584" y="476672"/>
              <a:ext cx="7512500" cy="5791629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</a:tblGrid>
                  <a:tr h="864885">
                    <a:tc>
                      <a:txBody>
                        <a:bodyPr/>
                        <a:lstStyle/>
                        <a:p>
                          <a:r>
                            <a:rPr lang="cs-CZ" sz="1800" b="1" dirty="0" smtClean="0"/>
                            <a:t>21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 smtClean="0">
                                  <a:latin typeface="Cambria Math"/>
                                  <a:ea typeface="Cambria Math"/>
                                </a:rPr>
                                <m:t>&lt;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r>
                            <a:rPr lang="cs-CZ" sz="1800" b="1" dirty="0" smtClean="0">
                              <a:ea typeface="Cambria Math"/>
                            </a:rPr>
                            <a:t>53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&gt;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r>
                            <a:rPr lang="cs-CZ" sz="1800" b="1" dirty="0" smtClean="0">
                              <a:ea typeface="Cambria Math"/>
                            </a:rPr>
                            <a:t>91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&lt;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r>
                            <a:rPr lang="cs-CZ" sz="1800" b="1" dirty="0" smtClean="0">
                              <a:ea typeface="Cambria Math"/>
                            </a:rPr>
                            <a:t>74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&gt;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r>
                            <a:rPr lang="cs-CZ" sz="1800" b="1" dirty="0" smtClean="0">
                              <a:ea typeface="Cambria Math"/>
                            </a:rPr>
                            <a:t>26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&lt;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r>
                            <a:rPr lang="cs-CZ" sz="1800" b="1" dirty="0" smtClean="0"/>
                            <a:t>63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&lt; 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1800" b="1" dirty="0" smtClean="0">
                              <a:ea typeface="Cambria Math"/>
                            </a:rPr>
                            <a:t>39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&lt;</m:t>
                              </m:r>
                            </m:oMath>
                          </a14:m>
                          <a:endParaRPr lang="cs-CZ" sz="1800" dirty="0" smtClean="0">
                            <a:ea typeface="Cambria Math"/>
                          </a:endParaRPr>
                        </a:p>
                        <a:p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1800" b="1" dirty="0" smtClean="0">
                              <a:ea typeface="Cambria Math"/>
                            </a:rPr>
                            <a:t>40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&lt;</m:t>
                              </m:r>
                            </m:oMath>
                          </a14:m>
                          <a:endParaRPr lang="cs-CZ" sz="1800" dirty="0" smtClean="0"/>
                        </a:p>
                        <a:p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1800" b="1" dirty="0" smtClean="0">
                              <a:ea typeface="Cambria Math"/>
                            </a:rPr>
                            <a:t>49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 smtClean="0">
                                  <a:latin typeface="Cambria Math"/>
                                  <a:ea typeface="Cambria Math"/>
                                </a:rPr>
                                <m:t>&gt;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1800" b="1" dirty="0" smtClean="0">
                              <a:ea typeface="Cambria Math"/>
                            </a:rPr>
                            <a:t>85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&lt;</m:t>
                              </m:r>
                            </m:oMath>
                          </a14:m>
                          <a:endParaRPr lang="cs-CZ" sz="1800" dirty="0"/>
                        </a:p>
                        <a:p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a14="http://schemas.microsoft.com/office/drawing/2010/main" xmlns="" xmlns:p14="http://schemas.microsoft.com/office/powerpoint/2010/main" val="3670068401"/>
                  </p:ext>
                </p:extLst>
              </p:nvPr>
            </p:nvGraphicFramePr>
            <p:xfrm>
              <a:off x="827584" y="476672"/>
              <a:ext cx="7512500" cy="5791629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</a:tblGrid>
                  <a:tr h="864885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3521" r="-902439" b="-5697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179268" r="-902439" b="-88658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279268" r="-902439" b="-78658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379268" r="-902439" b="-68658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473494" r="-902439" b="-57831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580488" r="-902439" b="-48536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531429" r="-902439" b="-27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631429" r="-902439" b="-17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936585" r="-902439" b="-12926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809524" r="-902439" b="-95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222379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87911227"/>
                  </p:ext>
                </p:extLst>
              </p:nvPr>
            </p:nvGraphicFramePr>
            <p:xfrm>
              <a:off x="827584" y="476672"/>
              <a:ext cx="7512500" cy="5791629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</a:tblGrid>
                  <a:tr h="864885">
                    <a:tc>
                      <a:txBody>
                        <a:bodyPr/>
                        <a:lstStyle/>
                        <a:p>
                          <a:r>
                            <a:rPr lang="cs-CZ" sz="1800" b="1" dirty="0" smtClean="0"/>
                            <a:t>51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 smtClean="0">
                                  <a:latin typeface="Cambria Math"/>
                                  <a:ea typeface="Cambria Math"/>
                                </a:rPr>
                                <m:t>&lt;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r>
                            <a:rPr lang="cs-CZ" sz="1800" b="1" dirty="0" smtClean="0">
                              <a:ea typeface="Cambria Math"/>
                            </a:rPr>
                            <a:t>93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&gt;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r>
                            <a:rPr lang="cs-CZ" sz="1800" b="1" dirty="0" smtClean="0">
                              <a:ea typeface="Cambria Math"/>
                            </a:rPr>
                            <a:t>64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&lt;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r>
                            <a:rPr lang="cs-CZ" sz="1800" b="1" dirty="0" smtClean="0">
                              <a:ea typeface="Cambria Math"/>
                            </a:rPr>
                            <a:t>84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&gt;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r>
                            <a:rPr lang="cs-CZ" sz="1800" b="1" dirty="0" smtClean="0">
                              <a:ea typeface="Cambria Math"/>
                            </a:rPr>
                            <a:t>76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&lt;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r>
                            <a:rPr lang="cs-CZ" sz="1800" b="1" dirty="0" smtClean="0"/>
                            <a:t>44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&lt; 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1800" b="1" dirty="0" smtClean="0">
                              <a:ea typeface="Cambria Math"/>
                            </a:rPr>
                            <a:t>29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&lt;</m:t>
                              </m:r>
                            </m:oMath>
                          </a14:m>
                          <a:endParaRPr lang="cs-CZ" sz="1800" dirty="0" smtClean="0">
                            <a:ea typeface="Cambria Math"/>
                          </a:endParaRPr>
                        </a:p>
                        <a:p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1800" b="1" dirty="0" smtClean="0">
                              <a:ea typeface="Cambria Math"/>
                            </a:rPr>
                            <a:t>50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&lt;</m:t>
                              </m:r>
                            </m:oMath>
                          </a14:m>
                          <a:endParaRPr lang="cs-CZ" sz="1800" dirty="0" smtClean="0"/>
                        </a:p>
                        <a:p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1800" b="1" dirty="0" smtClean="0">
                              <a:ea typeface="Cambria Math"/>
                            </a:rPr>
                            <a:t>89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 smtClean="0">
                                  <a:latin typeface="Cambria Math"/>
                                  <a:ea typeface="Cambria Math"/>
                                </a:rPr>
                                <m:t>&gt;</m:t>
                              </m:r>
                            </m:oMath>
                          </a14:m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1800" b="1" dirty="0" smtClean="0">
                              <a:ea typeface="Cambria Math"/>
                            </a:rPr>
                            <a:t>95 </a:t>
                          </a:r>
                          <a14:m>
                            <m:oMath xmlns:m="http://schemas.openxmlformats.org/officeDocument/2006/math">
                              <m:r>
                                <a:rPr lang="cs-CZ" sz="1800" b="1" i="1">
                                  <a:latin typeface="Cambria Math"/>
                                  <a:ea typeface="Cambria Math"/>
                                </a:rPr>
                                <m:t>&lt;</m:t>
                              </m:r>
                            </m:oMath>
                          </a14:m>
                          <a:endParaRPr lang="cs-CZ" sz="1800" dirty="0"/>
                        </a:p>
                        <a:p>
                          <a:endParaRPr lang="cs-CZ" sz="1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3" name="Tabulka 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a14="http://schemas.microsoft.com/office/drawing/2010/main" xmlns="" xmlns:p14="http://schemas.microsoft.com/office/powerpoint/2010/main" val="2787911227"/>
                  </p:ext>
                </p:extLst>
              </p:nvPr>
            </p:nvGraphicFramePr>
            <p:xfrm>
              <a:off x="827584" y="476672"/>
              <a:ext cx="7512500" cy="5791629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  <a:gridCol w="751250"/>
                  </a:tblGrid>
                  <a:tr h="864885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3521" r="-902439" b="-56971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179268" r="-902439" b="-88658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279268" r="-902439" b="-78658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379268" r="-902439" b="-68658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473494" r="-902439" b="-57831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580488" r="-902439" b="-48536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531429" r="-902439" b="-27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631429" r="-902439" b="-17904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501084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936585" r="-902439" b="-12926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3"/>
                          <a:stretch>
                            <a:fillRect l="-813" t="-809524" r="-902439" b="-95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972010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2441013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řadu čísel - desítky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596336" y="4653136"/>
            <a:ext cx="1296144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9083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7cípá hvězda 2"/>
          <p:cNvSpPr/>
          <p:nvPr/>
        </p:nvSpPr>
        <p:spPr>
          <a:xfrm>
            <a:off x="624501" y="2140368"/>
            <a:ext cx="923161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3740791" y="3255997"/>
            <a:ext cx="1108670" cy="788552"/>
          </a:xfrm>
          <a:prstGeom prst="star7">
            <a:avLst>
              <a:gd name="adj" fmla="val 50000"/>
              <a:gd name="hf" fmla="val 102572"/>
              <a:gd name="vf" fmla="val 10521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2163142" y="4044549"/>
            <a:ext cx="968697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624502" y="5373216"/>
            <a:ext cx="923161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5220072" y="4800430"/>
            <a:ext cx="936104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7848364" y="4869160"/>
            <a:ext cx="97210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Slož číselnou řadu</a:t>
            </a:r>
            <a:endParaRPr lang="cs-CZ" dirty="0"/>
          </a:p>
        </p:txBody>
      </p:sp>
      <p:sp>
        <p:nvSpPr>
          <p:cNvPr id="16" name="7cípá hvězda 15"/>
          <p:cNvSpPr/>
          <p:nvPr/>
        </p:nvSpPr>
        <p:spPr>
          <a:xfrm>
            <a:off x="3740791" y="2193629"/>
            <a:ext cx="967034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20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1" name="7cípá hvězda 20"/>
          <p:cNvSpPr/>
          <p:nvPr/>
        </p:nvSpPr>
        <p:spPr>
          <a:xfrm>
            <a:off x="6534218" y="2791087"/>
            <a:ext cx="972108" cy="80037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80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2" name="7cípá hvězda 21"/>
          <p:cNvSpPr/>
          <p:nvPr/>
        </p:nvSpPr>
        <p:spPr>
          <a:xfrm>
            <a:off x="8244408" y="2471192"/>
            <a:ext cx="899592" cy="885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40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4" name="7cípá hvězda 23"/>
          <p:cNvSpPr/>
          <p:nvPr/>
        </p:nvSpPr>
        <p:spPr>
          <a:xfrm>
            <a:off x="3131839" y="5229200"/>
            <a:ext cx="864097" cy="864096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90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9832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číselnou řadu - desítky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51238481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Zaoblený obdélník 1"/>
          <p:cNvSpPr/>
          <p:nvPr/>
        </p:nvSpPr>
        <p:spPr>
          <a:xfrm>
            <a:off x="7956376" y="4221088"/>
            <a:ext cx="118762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410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753955461"/>
              </p:ext>
            </p:extLst>
          </p:nvPr>
        </p:nvGraphicFramePr>
        <p:xfrm>
          <a:off x="1691680" y="1340768"/>
          <a:ext cx="5424264" cy="2752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27533948"/>
              </p:ext>
            </p:extLst>
          </p:nvPr>
        </p:nvGraphicFramePr>
        <p:xfrm>
          <a:off x="1691680" y="4005064"/>
          <a:ext cx="5424264" cy="2752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Doplň číselnou řadu - desítky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4139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Doplň číslo před a za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2305422"/>
              </p:ext>
            </p:extLst>
          </p:nvPr>
        </p:nvGraphicFramePr>
        <p:xfrm>
          <a:off x="304800" y="1554163"/>
          <a:ext cx="8686800" cy="4424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/>
                <a:gridCol w="1447800"/>
                <a:gridCol w="1443608"/>
                <a:gridCol w="1451992"/>
                <a:gridCol w="1447800"/>
                <a:gridCol w="14478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81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41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21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29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89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60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70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50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59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90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41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30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39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80</a:t>
                      </a:r>
                      <a:endParaRPr lang="cs-CZ" sz="32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45242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6896925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67</TotalTime>
  <Words>281</Words>
  <Application>Microsoft Office PowerPoint</Application>
  <PresentationFormat>Předvádění na obrazovce (4:3)</PresentationFormat>
  <Paragraphs>146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 řadu čísel - desítky</vt:lpstr>
      <vt:lpstr>Slož číselnou řadu</vt:lpstr>
      <vt:lpstr>Doplň číselnou řadu - desítky</vt:lpstr>
      <vt:lpstr>Doplň číselnou řadu - desítky</vt:lpstr>
      <vt:lpstr>Doplň číslo před a za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23</cp:revision>
  <dcterms:modified xsi:type="dcterms:W3CDTF">2013-03-27T09:22:39Z</dcterms:modified>
</cp:coreProperties>
</file>