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73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9" r:id="rId13"/>
    <p:sldId id="270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D08EDF-C8C8-4A24-BFA2-636EE8A95E98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03AB06-FD72-42F1-BCA8-FE2D19D1FF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200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baseline="0" dirty="0" smtClean="0"/>
              <a:t>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6893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7514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činitele.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4310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činitele.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74611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činitele.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170162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47024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7315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9103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 klávesnice nebo perem doplň výsledky. 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27454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Přetáhni šipky s výsledky k příkladům.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067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21238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 klávesnice nebo perem doplň výsledky. </a:t>
            </a:r>
            <a:r>
              <a:rPr lang="cs-CZ" dirty="0" smtClean="0">
                <a:solidFill>
                  <a:srgbClr val="FF0000"/>
                </a:solidFill>
              </a:rPr>
              <a:t>Neukládej!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203AB06-FD72-42F1-BCA8-FE2D19D1FFA8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4438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VY_32_INOVACE_11_ Násobilka a dělení číslem 2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489909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01615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46260" y="1564516"/>
            <a:ext cx="593662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/>
              <a:t>ANOTACE</a:t>
            </a:r>
          </a:p>
          <a:p>
            <a:pPr algn="ctr"/>
            <a:r>
              <a:rPr lang="cs-CZ" sz="2400" dirty="0" smtClean="0"/>
              <a:t>DUM </a:t>
            </a:r>
            <a:r>
              <a:rPr lang="cs-CZ" sz="2400" dirty="0" smtClean="0"/>
              <a:t>slouží k procvičování násobení a dělení</a:t>
            </a:r>
          </a:p>
          <a:p>
            <a:pPr algn="ctr"/>
            <a:r>
              <a:rPr lang="cs-CZ" sz="2400" dirty="0" smtClean="0"/>
              <a:t>číslem 2</a:t>
            </a:r>
          </a:p>
        </p:txBody>
      </p:sp>
    </p:spTree>
    <p:extLst>
      <p:ext uri="{BB962C8B-B14F-4D97-AF65-F5344CB8AC3E}">
        <p14:creationId xmlns:p14="http://schemas.microsoft.com/office/powerpoint/2010/main" val="13441575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Mrak 1"/>
          <p:cNvSpPr/>
          <p:nvPr/>
        </p:nvSpPr>
        <p:spPr>
          <a:xfrm>
            <a:off x="2598283" y="132624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3" name="Mrak 2"/>
          <p:cNvSpPr/>
          <p:nvPr/>
        </p:nvSpPr>
        <p:spPr>
          <a:xfrm>
            <a:off x="5004048" y="55892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" name="Mrak 3"/>
          <p:cNvSpPr/>
          <p:nvPr/>
        </p:nvSpPr>
        <p:spPr>
          <a:xfrm>
            <a:off x="971600" y="3326239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4716016" y="1290805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6" name="Mrak 5"/>
          <p:cNvSpPr/>
          <p:nvPr/>
        </p:nvSpPr>
        <p:spPr>
          <a:xfrm>
            <a:off x="5912204" y="291052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7" name="Mrak 6"/>
          <p:cNvSpPr/>
          <p:nvPr/>
        </p:nvSpPr>
        <p:spPr>
          <a:xfrm>
            <a:off x="683568" y="160434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8" name="Mrak 7"/>
          <p:cNvSpPr/>
          <p:nvPr/>
        </p:nvSpPr>
        <p:spPr>
          <a:xfrm>
            <a:off x="3248236" y="4725144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9" name="Mrak 8"/>
          <p:cNvSpPr/>
          <p:nvPr/>
        </p:nvSpPr>
        <p:spPr>
          <a:xfrm>
            <a:off x="827584" y="5301208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0" name="Mrak 9"/>
          <p:cNvSpPr/>
          <p:nvPr/>
        </p:nvSpPr>
        <p:spPr>
          <a:xfrm>
            <a:off x="6732240" y="4869160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1" name="Mrak 10"/>
          <p:cNvSpPr/>
          <p:nvPr/>
        </p:nvSpPr>
        <p:spPr>
          <a:xfrm>
            <a:off x="6732240" y="1140913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2" name="Mrak 11"/>
          <p:cNvSpPr/>
          <p:nvPr/>
        </p:nvSpPr>
        <p:spPr>
          <a:xfrm>
            <a:off x="3534387" y="2636912"/>
            <a:ext cx="936104" cy="864096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14" name="Šipka doprava 13"/>
          <p:cNvSpPr/>
          <p:nvPr/>
        </p:nvSpPr>
        <p:spPr>
          <a:xfrm>
            <a:off x="1619672" y="0"/>
            <a:ext cx="6552728" cy="6206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od nuly </a:t>
            </a:r>
            <a:r>
              <a:rPr lang="cs-CZ" smtClean="0"/>
              <a:t>(vzestupně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4558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prava 1"/>
          <p:cNvSpPr/>
          <p:nvPr/>
        </p:nvSpPr>
        <p:spPr>
          <a:xfrm>
            <a:off x="1187624" y="476672"/>
            <a:ext cx="6408712" cy="86409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Srovnej násobky  od 20 (sestupně)</a:t>
            </a:r>
            <a:endParaRPr lang="cs-CZ" dirty="0"/>
          </a:p>
        </p:txBody>
      </p:sp>
      <p:sp>
        <p:nvSpPr>
          <p:cNvPr id="15" name="6cípá hvězda 14"/>
          <p:cNvSpPr/>
          <p:nvPr/>
        </p:nvSpPr>
        <p:spPr>
          <a:xfrm>
            <a:off x="1475656" y="191683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16" name="6cípá hvězda 15"/>
          <p:cNvSpPr/>
          <p:nvPr/>
        </p:nvSpPr>
        <p:spPr>
          <a:xfrm>
            <a:off x="3995936" y="1592796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17" name="6cípá hvězda 16"/>
          <p:cNvSpPr/>
          <p:nvPr/>
        </p:nvSpPr>
        <p:spPr>
          <a:xfrm>
            <a:off x="3995936" y="4026545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18" name="6cípá hvězda 17"/>
          <p:cNvSpPr/>
          <p:nvPr/>
        </p:nvSpPr>
        <p:spPr>
          <a:xfrm>
            <a:off x="6588224" y="5301208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19" name="6cípá hvězda 18"/>
          <p:cNvSpPr/>
          <p:nvPr/>
        </p:nvSpPr>
        <p:spPr>
          <a:xfrm>
            <a:off x="1232012" y="43651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20" name="6cípá hvězda 19"/>
          <p:cNvSpPr/>
          <p:nvPr/>
        </p:nvSpPr>
        <p:spPr>
          <a:xfrm>
            <a:off x="6012160" y="2042297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21" name="6cípá hvězda 20"/>
          <p:cNvSpPr/>
          <p:nvPr/>
        </p:nvSpPr>
        <p:spPr>
          <a:xfrm>
            <a:off x="2481300" y="299695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22" name="6cípá hvězda 21"/>
          <p:cNvSpPr/>
          <p:nvPr/>
        </p:nvSpPr>
        <p:spPr>
          <a:xfrm>
            <a:off x="2685699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23" name="6cípá hvězda 22"/>
          <p:cNvSpPr/>
          <p:nvPr/>
        </p:nvSpPr>
        <p:spPr>
          <a:xfrm>
            <a:off x="4758136" y="5258351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  <p:sp>
        <p:nvSpPr>
          <p:cNvPr id="24" name="6cípá hvězda 23"/>
          <p:cNvSpPr/>
          <p:nvPr/>
        </p:nvSpPr>
        <p:spPr>
          <a:xfrm>
            <a:off x="4391980" y="2798512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6cípá hvězda 24"/>
          <p:cNvSpPr/>
          <p:nvPr/>
        </p:nvSpPr>
        <p:spPr>
          <a:xfrm>
            <a:off x="6631124" y="3479304"/>
            <a:ext cx="792088" cy="648072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642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3112129"/>
              </p:ext>
            </p:extLst>
          </p:nvPr>
        </p:nvGraphicFramePr>
        <p:xfrm>
          <a:off x="304800" y="1554163"/>
          <a:ext cx="8686800" cy="4117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4094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81450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99895816"/>
              </p:ext>
            </p:extLst>
          </p:nvPr>
        </p:nvGraphicFramePr>
        <p:xfrm>
          <a:off x="304800" y="1554163"/>
          <a:ext cx="8686800" cy="41610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452685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786175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18444356"/>
              </p:ext>
            </p:extLst>
          </p:nvPr>
        </p:nvGraphicFramePr>
        <p:xfrm>
          <a:off x="304800" y="1554163"/>
          <a:ext cx="8686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příklady k násobkům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0131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9504654"/>
              </p:ext>
            </p:extLst>
          </p:nvPr>
        </p:nvGraphicFramePr>
        <p:xfrm>
          <a:off x="304800" y="1554163"/>
          <a:ext cx="86868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37360"/>
                <a:gridCol w="1737360"/>
                <a:gridCol w="1737360"/>
                <a:gridCol w="1737360"/>
                <a:gridCol w="173736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Doplň výsledky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023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výsledky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534587" y="4018109"/>
            <a:ext cx="1008112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10x2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7318379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9x2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6861179" y="1255229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8x2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696157" y="246821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7x2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2713899" y="513654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6x2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3628299" y="243341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5x2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7681867" y="403340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2x2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5580112" y="266908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1x2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4860032" y="5882925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0x2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5772610" y="413617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3x2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306583" y="1404392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4x2</a:t>
            </a:r>
            <a:endParaRPr lang="cs-CZ" dirty="0"/>
          </a:p>
        </p:txBody>
      </p:sp>
      <p:sp>
        <p:nvSpPr>
          <p:cNvPr id="27" name="Šipka doprava 26"/>
          <p:cNvSpPr/>
          <p:nvPr/>
        </p:nvSpPr>
        <p:spPr>
          <a:xfrm>
            <a:off x="611560" y="424828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28" name="Šipka doprava 27"/>
          <p:cNvSpPr/>
          <p:nvPr/>
        </p:nvSpPr>
        <p:spPr>
          <a:xfrm>
            <a:off x="611560" y="524764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</a:t>
            </a:r>
            <a:endParaRPr lang="cs-CZ" dirty="0"/>
          </a:p>
        </p:txBody>
      </p:sp>
      <p:sp>
        <p:nvSpPr>
          <p:cNvPr id="29" name="Šipka doprava 28"/>
          <p:cNvSpPr/>
          <p:nvPr/>
        </p:nvSpPr>
        <p:spPr>
          <a:xfrm>
            <a:off x="611560" y="271053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</a:t>
            </a:r>
            <a:endParaRPr lang="cs-CZ" dirty="0"/>
          </a:p>
        </p:txBody>
      </p:sp>
      <p:sp>
        <p:nvSpPr>
          <p:cNvPr id="30" name="Šipka doprava 29"/>
          <p:cNvSpPr/>
          <p:nvPr/>
        </p:nvSpPr>
        <p:spPr>
          <a:xfrm>
            <a:off x="539552" y="222589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</a:t>
            </a:r>
            <a:endParaRPr lang="cs-CZ" dirty="0"/>
          </a:p>
        </p:txBody>
      </p:sp>
      <p:sp>
        <p:nvSpPr>
          <p:cNvPr id="31" name="Šipka doprava 30"/>
          <p:cNvSpPr/>
          <p:nvPr/>
        </p:nvSpPr>
        <p:spPr>
          <a:xfrm>
            <a:off x="630026" y="62169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</a:t>
            </a:r>
            <a:endParaRPr lang="cs-CZ" dirty="0"/>
          </a:p>
        </p:txBody>
      </p:sp>
      <p:sp>
        <p:nvSpPr>
          <p:cNvPr id="32" name="Šipka doprava 31"/>
          <p:cNvSpPr/>
          <p:nvPr/>
        </p:nvSpPr>
        <p:spPr>
          <a:xfrm>
            <a:off x="539552" y="172336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3" name="Šipka doprava 32"/>
          <p:cNvSpPr/>
          <p:nvPr/>
        </p:nvSpPr>
        <p:spPr>
          <a:xfrm>
            <a:off x="539552" y="116207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8</a:t>
            </a:r>
          </a:p>
        </p:txBody>
      </p:sp>
      <p:sp>
        <p:nvSpPr>
          <p:cNvPr id="34" name="Šipka doprava 33"/>
          <p:cNvSpPr/>
          <p:nvPr/>
        </p:nvSpPr>
        <p:spPr>
          <a:xfrm>
            <a:off x="611560" y="475482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6</a:t>
            </a:r>
          </a:p>
        </p:txBody>
      </p:sp>
      <p:sp>
        <p:nvSpPr>
          <p:cNvPr id="35" name="Šipka doprava 34"/>
          <p:cNvSpPr/>
          <p:nvPr/>
        </p:nvSpPr>
        <p:spPr>
          <a:xfrm>
            <a:off x="611560" y="3718338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6" name="Šipka doprava 35"/>
          <p:cNvSpPr/>
          <p:nvPr/>
        </p:nvSpPr>
        <p:spPr>
          <a:xfrm>
            <a:off x="611560" y="319516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7" name="Šipka doprava 36"/>
          <p:cNvSpPr/>
          <p:nvPr/>
        </p:nvSpPr>
        <p:spPr>
          <a:xfrm>
            <a:off x="630026" y="573227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4905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číslem 2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5147733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 :                                        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2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86676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Dělení </a:t>
            </a:r>
            <a:r>
              <a:rPr lang="cs-CZ" dirty="0" smtClean="0"/>
              <a:t>číslem 2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16213973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19200"/>
                <a:gridCol w="1219200"/>
                <a:gridCol w="1219200"/>
                <a:gridCol w="1219200"/>
                <a:gridCol w="12192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20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: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=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0745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Přiřaď výsledky</a:t>
            </a:r>
            <a:endParaRPr lang="cs-CZ" dirty="0"/>
          </a:p>
        </p:txBody>
      </p:sp>
      <p:sp>
        <p:nvSpPr>
          <p:cNvPr id="3" name="Plaketa 2"/>
          <p:cNvSpPr/>
          <p:nvPr/>
        </p:nvSpPr>
        <p:spPr>
          <a:xfrm>
            <a:off x="3091355" y="50278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12:2</a:t>
            </a:r>
            <a:endParaRPr lang="cs-CZ" dirty="0"/>
          </a:p>
        </p:txBody>
      </p:sp>
      <p:sp>
        <p:nvSpPr>
          <p:cNvPr id="4" name="Plaketa 3"/>
          <p:cNvSpPr/>
          <p:nvPr/>
        </p:nvSpPr>
        <p:spPr>
          <a:xfrm>
            <a:off x="3091355" y="41134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4:2</a:t>
            </a:r>
            <a:endParaRPr lang="cs-CZ" dirty="0"/>
          </a:p>
        </p:txBody>
      </p:sp>
      <p:sp>
        <p:nvSpPr>
          <p:cNvPr id="5" name="Plaketa 4"/>
          <p:cNvSpPr/>
          <p:nvPr/>
        </p:nvSpPr>
        <p:spPr>
          <a:xfrm>
            <a:off x="3131840" y="3199075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8:2</a:t>
            </a:r>
            <a:endParaRPr lang="cs-CZ" dirty="0"/>
          </a:p>
        </p:txBody>
      </p:sp>
      <p:sp>
        <p:nvSpPr>
          <p:cNvPr id="6" name="Plaketa 5"/>
          <p:cNvSpPr/>
          <p:nvPr/>
        </p:nvSpPr>
        <p:spPr>
          <a:xfrm>
            <a:off x="3091355" y="22563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14:2</a:t>
            </a:r>
            <a:endParaRPr lang="cs-CZ" dirty="0"/>
          </a:p>
        </p:txBody>
      </p:sp>
      <p:sp>
        <p:nvSpPr>
          <p:cNvPr id="7" name="Plaketa 6"/>
          <p:cNvSpPr/>
          <p:nvPr/>
        </p:nvSpPr>
        <p:spPr>
          <a:xfrm>
            <a:off x="3131840" y="13419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18:2</a:t>
            </a:r>
            <a:endParaRPr lang="cs-CZ" dirty="0"/>
          </a:p>
        </p:txBody>
      </p:sp>
      <p:sp>
        <p:nvSpPr>
          <p:cNvPr id="8" name="Plaketa 7"/>
          <p:cNvSpPr/>
          <p:nvPr/>
        </p:nvSpPr>
        <p:spPr>
          <a:xfrm>
            <a:off x="3111834" y="5943600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0:2</a:t>
            </a:r>
            <a:endParaRPr lang="cs-CZ" dirty="0"/>
          </a:p>
        </p:txBody>
      </p:sp>
      <p:sp>
        <p:nvSpPr>
          <p:cNvPr id="9" name="Plaketa 8"/>
          <p:cNvSpPr/>
          <p:nvPr/>
        </p:nvSpPr>
        <p:spPr>
          <a:xfrm>
            <a:off x="430187" y="5682724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2:2</a:t>
            </a:r>
            <a:endParaRPr lang="cs-CZ" dirty="0"/>
          </a:p>
        </p:txBody>
      </p:sp>
      <p:sp>
        <p:nvSpPr>
          <p:cNvPr id="10" name="Plaketa 9"/>
          <p:cNvSpPr/>
          <p:nvPr/>
        </p:nvSpPr>
        <p:spPr>
          <a:xfrm>
            <a:off x="430187" y="4560957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10:2</a:t>
            </a:r>
            <a:endParaRPr lang="cs-CZ" dirty="0"/>
          </a:p>
        </p:txBody>
      </p:sp>
      <p:sp>
        <p:nvSpPr>
          <p:cNvPr id="11" name="Plaketa 10"/>
          <p:cNvSpPr/>
          <p:nvPr/>
        </p:nvSpPr>
        <p:spPr>
          <a:xfrm>
            <a:off x="430187" y="3486759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6:2</a:t>
            </a:r>
            <a:endParaRPr lang="cs-CZ" dirty="0"/>
          </a:p>
        </p:txBody>
      </p:sp>
      <p:sp>
        <p:nvSpPr>
          <p:cNvPr id="12" name="Plaketa 11"/>
          <p:cNvSpPr/>
          <p:nvPr/>
        </p:nvSpPr>
        <p:spPr>
          <a:xfrm>
            <a:off x="395536" y="242088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16:2</a:t>
            </a:r>
            <a:endParaRPr lang="cs-CZ" dirty="0"/>
          </a:p>
        </p:txBody>
      </p:sp>
      <p:sp>
        <p:nvSpPr>
          <p:cNvPr id="13" name="Plaketa 12"/>
          <p:cNvSpPr/>
          <p:nvPr/>
        </p:nvSpPr>
        <p:spPr>
          <a:xfrm>
            <a:off x="395536" y="1189508"/>
            <a:ext cx="914400" cy="914400"/>
          </a:xfrm>
          <a:prstGeom prst="plaqu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20:2</a:t>
            </a:r>
            <a:endParaRPr lang="cs-CZ" dirty="0"/>
          </a:p>
        </p:txBody>
      </p:sp>
      <p:sp>
        <p:nvSpPr>
          <p:cNvPr id="14" name="Šipka doleva 13"/>
          <p:cNvSpPr/>
          <p:nvPr/>
        </p:nvSpPr>
        <p:spPr>
          <a:xfrm>
            <a:off x="7853558" y="1287596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15" name="Šipka doleva 14"/>
          <p:cNvSpPr/>
          <p:nvPr/>
        </p:nvSpPr>
        <p:spPr>
          <a:xfrm>
            <a:off x="7873852" y="1790547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16" name="Šipka doleva 15"/>
          <p:cNvSpPr/>
          <p:nvPr/>
        </p:nvSpPr>
        <p:spPr>
          <a:xfrm>
            <a:off x="7873852" y="2275179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7" name="Šipka doleva 16"/>
          <p:cNvSpPr/>
          <p:nvPr/>
        </p:nvSpPr>
        <p:spPr>
          <a:xfrm>
            <a:off x="7863705" y="2759811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8" name="Šipka doleva 17"/>
          <p:cNvSpPr/>
          <p:nvPr/>
        </p:nvSpPr>
        <p:spPr>
          <a:xfrm>
            <a:off x="7873852" y="32444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9" name="Šipka doleva 18"/>
          <p:cNvSpPr/>
          <p:nvPr/>
        </p:nvSpPr>
        <p:spPr>
          <a:xfrm>
            <a:off x="7870352" y="37016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0" name="Šipka doleva 19"/>
          <p:cNvSpPr/>
          <p:nvPr/>
        </p:nvSpPr>
        <p:spPr>
          <a:xfrm>
            <a:off x="7906730" y="4158843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1" name="Šipka doleva 20"/>
          <p:cNvSpPr/>
          <p:nvPr/>
        </p:nvSpPr>
        <p:spPr>
          <a:xfrm>
            <a:off x="7906730" y="4694025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2" name="Šipka doleva 21"/>
          <p:cNvSpPr/>
          <p:nvPr/>
        </p:nvSpPr>
        <p:spPr>
          <a:xfrm>
            <a:off x="7870352" y="5176052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Šipka doleva 22"/>
          <p:cNvSpPr/>
          <p:nvPr/>
        </p:nvSpPr>
        <p:spPr>
          <a:xfrm>
            <a:off x="7849721" y="566068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4" name="Šipka doleva 23"/>
          <p:cNvSpPr/>
          <p:nvPr/>
        </p:nvSpPr>
        <p:spPr>
          <a:xfrm>
            <a:off x="7849721" y="6172454"/>
            <a:ext cx="978408" cy="484632"/>
          </a:xfrm>
          <a:prstGeom prst="leftArrow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302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Násobení a dělení číslem 2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909233"/>
              </p:ext>
            </p:extLst>
          </p:nvPr>
        </p:nvGraphicFramePr>
        <p:xfrm>
          <a:off x="1524000" y="1397000"/>
          <a:ext cx="60960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5 x 2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92D050">
                                <a:alpha val="60000"/>
                              </a:srgbClr>
                            </a:glow>
                          </a:effectLst>
                        </a:rPr>
                        <a:t>10 x 2 =</a:t>
                      </a:r>
                      <a:endParaRPr lang="cs-CZ" dirty="0">
                        <a:effectLst>
                          <a:glow rad="101600">
                            <a:srgbClr val="92D05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rgbClr val="00B0F0">
                                <a:alpha val="40000"/>
                              </a:srgbClr>
                            </a:glow>
                          </a:effectLst>
                        </a:rPr>
                        <a:t>8 : 2 =</a:t>
                      </a:r>
                      <a:endParaRPr lang="cs-CZ" dirty="0">
                        <a:effectLst>
                          <a:glow rad="228600">
                            <a:srgbClr val="00B0F0">
                              <a:alpha val="4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16 : 2=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4 :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9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10 :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3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18 : 2 =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6 :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12 :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14 :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20 : 2 =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0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5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2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8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101600">
                              <a:srgbClr val="00B0F0">
                                <a:alpha val="60000"/>
                              </a:srgbClr>
                            </a:glow>
                          </a:effectLst>
                        </a:rPr>
                        <a:t>4 x 2 =</a:t>
                      </a:r>
                      <a:endParaRPr lang="cs-CZ" dirty="0">
                        <a:effectLst>
                          <a:glow rad="101600">
                            <a:srgbClr val="00B0F0">
                              <a:alpha val="60000"/>
                            </a:srgbClr>
                          </a:glo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7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effectLst>
                            <a:glow rad="228600">
                              <a:schemeClr val="accent1">
                                <a:satMod val="175000"/>
                                <a:alpha val="40000"/>
                              </a:schemeClr>
                            </a:glow>
                          </a:effectLst>
                        </a:rPr>
                        <a:t>10 x 2 =</a:t>
                      </a:r>
                      <a:endParaRPr lang="cs-CZ" dirty="0">
                        <a:effectLst>
                          <a:glow rad="228600">
                            <a:schemeClr val="accent1">
                              <a:satMod val="175000"/>
                              <a:alpha val="40000"/>
                            </a:schemeClr>
                          </a:glo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775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>
            <a:spLocks noGrp="1"/>
          </p:cNvSpPr>
          <p:nvPr>
            <p:ph type="title"/>
          </p:nvPr>
        </p:nvSpPr>
        <p:spPr>
          <a:xfrm>
            <a:off x="315906" y="548680"/>
            <a:ext cx="8686800" cy="841248"/>
          </a:xfrm>
        </p:spPr>
        <p:txBody>
          <a:bodyPr/>
          <a:lstStyle/>
          <a:p>
            <a:pPr algn="ctr"/>
            <a:r>
              <a:rPr lang="cs-CZ" dirty="0" smtClean="0"/>
              <a:t>Násobení a dělení číslem 2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790789" y="2967335"/>
            <a:ext cx="5562421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Inverted">
              <a:avLst/>
            </a:prstTxWarp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sz="5400" b="1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6 x 2 =</a:t>
            </a:r>
            <a:endParaRPr lang="cs-CZ" sz="5400" b="1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954295" y="4725144"/>
            <a:ext cx="5235409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18: 2 =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20127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6896925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638</Words>
  <Application>Microsoft Office PowerPoint</Application>
  <PresentationFormat>Předvádění na obrazovce (4:3)</PresentationFormat>
  <Paragraphs>406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Doplň příklady k násobkům</vt:lpstr>
      <vt:lpstr>Doplň příklady k násobkům</vt:lpstr>
      <vt:lpstr>Doplň příklady k násobkům</vt:lpstr>
      <vt:lpstr>Doplň výsledky</vt:lpstr>
      <vt:lpstr>Přiřaď výsledky</vt:lpstr>
      <vt:lpstr>Dělení číslem 2</vt:lpstr>
      <vt:lpstr>Dělení číslem 2</vt:lpstr>
      <vt:lpstr>Přiřaď výsledky</vt:lpstr>
      <vt:lpstr>Násobení a dělení číslem 2</vt:lpstr>
      <vt:lpstr>Násobení a dělení číslem 2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41</cp:revision>
  <dcterms:modified xsi:type="dcterms:W3CDTF">2013-03-27T09:22:51Z</dcterms:modified>
</cp:coreProperties>
</file>