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72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797D1-CF5E-48AC-8818-A7062A84EF7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BB499B-D06C-492D-8F95-2139A577B9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179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458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93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</a:t>
            </a:r>
            <a:r>
              <a:rPr lang="cs-CZ" baseline="0" dirty="0" smtClean="0"/>
              <a:t> perem doplň činitele.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525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činitele.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176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činitele.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711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výsledky.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131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Šipky s výsledky přetáhni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927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výsledky. Neukládej!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2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výsledky.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195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Šipky s výsledky přetáhni k příkladům.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876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výsledky.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3789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</a:t>
            </a:r>
            <a:r>
              <a:rPr lang="cs-CZ" baseline="0" dirty="0" smtClean="0"/>
              <a:t> perem doplň výsledky.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B499B-D06C-492D-8F95-2139A577B90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687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VY_32_INOVACE_14_ </a:t>
            </a:r>
            <a:r>
              <a:rPr lang="cs-CZ" sz="3600" dirty="0" smtClean="0"/>
              <a:t>Násobilka a </a:t>
            </a:r>
            <a:r>
              <a:rPr lang="cs-CZ" sz="3600" smtClean="0"/>
              <a:t>dělení číslem 5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4899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0161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46260" y="1564516"/>
            <a:ext cx="59366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násobení a dělení</a:t>
            </a:r>
          </a:p>
          <a:p>
            <a:pPr algn="ctr"/>
            <a:r>
              <a:rPr lang="cs-CZ" sz="2400" dirty="0" smtClean="0"/>
              <a:t>číslem 5</a:t>
            </a:r>
          </a:p>
        </p:txBody>
      </p:sp>
    </p:spTree>
    <p:extLst>
      <p:ext uri="{BB962C8B-B14F-4D97-AF65-F5344CB8AC3E}">
        <p14:creationId xmlns:p14="http://schemas.microsoft.com/office/powerpoint/2010/main" val="3057308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2598283" y="132624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5004048" y="55892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971600" y="332623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4716016" y="1290805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5912204" y="291052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83568" y="16043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248236" y="4725144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827584" y="5301208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6732240" y="486916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948264" y="114091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3534387" y="2636912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619672" y="0"/>
            <a:ext cx="6552728" cy="6206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od nuly </a:t>
            </a:r>
            <a:r>
              <a:rPr lang="cs-CZ" smtClean="0"/>
              <a:t>(vzestupně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55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187624" y="476672"/>
            <a:ext cx="6408712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</a:t>
            </a:r>
            <a:r>
              <a:rPr lang="cs-CZ" smtClean="0"/>
              <a:t>od 50  </a:t>
            </a:r>
            <a:r>
              <a:rPr lang="cs-CZ" dirty="0" smtClean="0"/>
              <a:t>do nuly(sestupně)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1475656" y="191683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3995936" y="1592796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3995936" y="4026545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6588224" y="5301208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1232012" y="43651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6cípá hvězda 19"/>
          <p:cNvSpPr/>
          <p:nvPr/>
        </p:nvSpPr>
        <p:spPr>
          <a:xfrm>
            <a:off x="6012160" y="2042297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1" name="6cípá hvězda 20"/>
          <p:cNvSpPr/>
          <p:nvPr/>
        </p:nvSpPr>
        <p:spPr>
          <a:xfrm>
            <a:off x="2574501" y="300153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2" name="6cípá hvězda 21"/>
          <p:cNvSpPr/>
          <p:nvPr/>
        </p:nvSpPr>
        <p:spPr>
          <a:xfrm>
            <a:off x="2685699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23" name="6cípá hvězda 22"/>
          <p:cNvSpPr/>
          <p:nvPr/>
        </p:nvSpPr>
        <p:spPr>
          <a:xfrm>
            <a:off x="4758136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391980" y="279851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6631124" y="34793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526426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5048087"/>
              </p:ext>
            </p:extLst>
          </p:nvPr>
        </p:nvGraphicFramePr>
        <p:xfrm>
          <a:off x="304800" y="1554163"/>
          <a:ext cx="8686800" cy="4117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4094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14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643023"/>
              </p:ext>
            </p:extLst>
          </p:nvPr>
        </p:nvGraphicFramePr>
        <p:xfrm>
          <a:off x="304800" y="1554163"/>
          <a:ext cx="8686800" cy="4161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4526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861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184617"/>
              </p:ext>
            </p:extLst>
          </p:nvPr>
        </p:nvGraphicFramePr>
        <p:xfrm>
          <a:off x="304800" y="1554163"/>
          <a:ext cx="8686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13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687205"/>
              </p:ext>
            </p:extLst>
          </p:nvPr>
        </p:nvGraphicFramePr>
        <p:xfrm>
          <a:off x="304800" y="1554163"/>
          <a:ext cx="8686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výsledky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23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výsledky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534587" y="4018109"/>
            <a:ext cx="10081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10x5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318379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9x5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61179" y="125522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8x5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696157" y="24682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7x5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713899" y="513654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6x5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28299" y="243341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5x5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681867" y="403340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2x5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580112" y="266908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1x5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860032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0x5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772610" y="413617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3x5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306583" y="14043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4x5</a:t>
            </a:r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>
            <a:off x="611560" y="424828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>
            <a:off x="611560" y="52476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9" name="Šipka doprava 28"/>
          <p:cNvSpPr/>
          <p:nvPr/>
        </p:nvSpPr>
        <p:spPr>
          <a:xfrm>
            <a:off x="611560" y="271053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30" name="Šipka doprava 29"/>
          <p:cNvSpPr/>
          <p:nvPr/>
        </p:nvSpPr>
        <p:spPr>
          <a:xfrm>
            <a:off x="539552" y="222589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>
            <a:off x="630026" y="62169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32" name="Šipka doprava 31"/>
          <p:cNvSpPr/>
          <p:nvPr/>
        </p:nvSpPr>
        <p:spPr>
          <a:xfrm>
            <a:off x="539552" y="17233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Šipka doprava 32"/>
          <p:cNvSpPr/>
          <p:nvPr/>
        </p:nvSpPr>
        <p:spPr>
          <a:xfrm>
            <a:off x="539552" y="11620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Šipka doprava 33"/>
          <p:cNvSpPr/>
          <p:nvPr/>
        </p:nvSpPr>
        <p:spPr>
          <a:xfrm>
            <a:off x="611560" y="47548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Šipka doprava 34"/>
          <p:cNvSpPr/>
          <p:nvPr/>
        </p:nvSpPr>
        <p:spPr>
          <a:xfrm>
            <a:off x="630026" y="371833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6" name="Šipka doprava 35"/>
          <p:cNvSpPr/>
          <p:nvPr/>
        </p:nvSpPr>
        <p:spPr>
          <a:xfrm>
            <a:off x="611560" y="319516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7" name="Šipka doprava 36"/>
          <p:cNvSpPr/>
          <p:nvPr/>
        </p:nvSpPr>
        <p:spPr>
          <a:xfrm>
            <a:off x="630026" y="573227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90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číslem 5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608283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:                                       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67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Dělení </a:t>
            </a:r>
            <a:r>
              <a:rPr lang="cs-CZ" dirty="0" smtClean="0"/>
              <a:t>číslem 5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420735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45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výsledky</a:t>
            </a:r>
            <a:endParaRPr lang="cs-CZ" dirty="0"/>
          </a:p>
        </p:txBody>
      </p:sp>
      <p:sp>
        <p:nvSpPr>
          <p:cNvPr id="3" name="Plaketa 2"/>
          <p:cNvSpPr/>
          <p:nvPr/>
        </p:nvSpPr>
        <p:spPr>
          <a:xfrm>
            <a:off x="3091355" y="50278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25:5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3091355" y="41134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40:5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3131840" y="31990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45:5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3091355" y="22563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35:5</a:t>
            </a:r>
            <a:endParaRPr lang="cs-CZ" dirty="0"/>
          </a:p>
        </p:txBody>
      </p:sp>
      <p:sp>
        <p:nvSpPr>
          <p:cNvPr id="7" name="Plaketa 6"/>
          <p:cNvSpPr/>
          <p:nvPr/>
        </p:nvSpPr>
        <p:spPr>
          <a:xfrm>
            <a:off x="3131840" y="13419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30:5</a:t>
            </a:r>
            <a:endParaRPr lang="cs-CZ" dirty="0"/>
          </a:p>
        </p:txBody>
      </p:sp>
      <p:sp>
        <p:nvSpPr>
          <p:cNvPr id="8" name="Plaketa 7"/>
          <p:cNvSpPr/>
          <p:nvPr/>
        </p:nvSpPr>
        <p:spPr>
          <a:xfrm>
            <a:off x="3111834" y="594360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0:5</a:t>
            </a:r>
            <a:endParaRPr lang="cs-CZ" dirty="0"/>
          </a:p>
        </p:txBody>
      </p:sp>
      <p:sp>
        <p:nvSpPr>
          <p:cNvPr id="9" name="Plaketa 8"/>
          <p:cNvSpPr/>
          <p:nvPr/>
        </p:nvSpPr>
        <p:spPr>
          <a:xfrm>
            <a:off x="430187" y="5682724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5:5</a:t>
            </a:r>
            <a:endParaRPr lang="cs-CZ" dirty="0"/>
          </a:p>
        </p:txBody>
      </p:sp>
      <p:sp>
        <p:nvSpPr>
          <p:cNvPr id="10" name="Plaketa 9"/>
          <p:cNvSpPr/>
          <p:nvPr/>
        </p:nvSpPr>
        <p:spPr>
          <a:xfrm>
            <a:off x="430187" y="4560957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10:5</a:t>
            </a:r>
            <a:endParaRPr lang="cs-CZ" dirty="0"/>
          </a:p>
        </p:txBody>
      </p:sp>
      <p:sp>
        <p:nvSpPr>
          <p:cNvPr id="11" name="Plaketa 10"/>
          <p:cNvSpPr/>
          <p:nvPr/>
        </p:nvSpPr>
        <p:spPr>
          <a:xfrm>
            <a:off x="430187" y="3486759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50:5</a:t>
            </a:r>
            <a:endParaRPr lang="cs-CZ" dirty="0"/>
          </a:p>
        </p:txBody>
      </p:sp>
      <p:sp>
        <p:nvSpPr>
          <p:cNvPr id="12" name="Plaketa 11"/>
          <p:cNvSpPr/>
          <p:nvPr/>
        </p:nvSpPr>
        <p:spPr>
          <a:xfrm>
            <a:off x="395536" y="242088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15:5</a:t>
            </a:r>
            <a:endParaRPr lang="cs-CZ" dirty="0"/>
          </a:p>
        </p:txBody>
      </p:sp>
      <p:sp>
        <p:nvSpPr>
          <p:cNvPr id="13" name="Plaketa 12"/>
          <p:cNvSpPr/>
          <p:nvPr/>
        </p:nvSpPr>
        <p:spPr>
          <a:xfrm>
            <a:off x="395536" y="11895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20:5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853558" y="1287596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873852" y="1790547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873852" y="2275179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7863705" y="2759811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73852" y="32444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Šipka doleva 18"/>
          <p:cNvSpPr/>
          <p:nvPr/>
        </p:nvSpPr>
        <p:spPr>
          <a:xfrm>
            <a:off x="7870352" y="37016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7906730" y="41588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7906730" y="4694025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870352" y="5176052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7849721" y="566068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7849721" y="617245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30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Násobení a dělení číslem 5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757950"/>
              </p:ext>
            </p:extLst>
          </p:nvPr>
        </p:nvGraphicFramePr>
        <p:xfrm>
          <a:off x="1524000" y="1397000"/>
          <a:ext cx="6096000" cy="489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5 x 5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10 x 5 =</a:t>
                      </a:r>
                      <a:endParaRPr lang="cs-CZ" dirty="0">
                        <a:effectLst>
                          <a:glow rad="101600">
                            <a:srgbClr val="92D05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rgbClr val="00B0F0">
                                <a:alpha val="40000"/>
                              </a:srgbClr>
                            </a:glow>
                          </a:effectLst>
                        </a:rPr>
                        <a:t>40 : 5 =</a:t>
                      </a:r>
                      <a:endParaRPr lang="cs-CZ" dirty="0">
                        <a:effectLst>
                          <a:glow rad="228600">
                            <a:srgbClr val="00B0F0">
                              <a:alpha val="4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30 :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50 :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9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10 :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x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45 : 5=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15 : 5=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35 :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45 :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 x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20 : 5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0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9 x 5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8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4 x 5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7 x 5 =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5 =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25 : 5 =</a:t>
                      </a:r>
                    </a:p>
                    <a:p>
                      <a:endParaRPr lang="cs-CZ" dirty="0">
                        <a:solidFill>
                          <a:srgbClr val="00B0F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10 x 2 =</a:t>
                      </a:r>
                    </a:p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0 : 5 =</a:t>
                      </a:r>
                    </a:p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: 5 =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775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15906" y="548680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Násobení a dělení číslem 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0789" y="2967335"/>
            <a:ext cx="5562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5 x 2 =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295" y="4725144"/>
            <a:ext cx="5235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25: 5 =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012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4134467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</TotalTime>
  <Words>654</Words>
  <Application>Microsoft Office PowerPoint</Application>
  <PresentationFormat>Předvádění na obrazovce (4:3)</PresentationFormat>
  <Paragraphs>410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Doplň příklady k násobkům</vt:lpstr>
      <vt:lpstr>Doplň příklady k násobkům</vt:lpstr>
      <vt:lpstr>Doplň příklady k násobkům</vt:lpstr>
      <vt:lpstr>Doplň výsledky</vt:lpstr>
      <vt:lpstr>Přiřaď výsledky</vt:lpstr>
      <vt:lpstr>Dělení číslem 5</vt:lpstr>
      <vt:lpstr>Dělení číslem 5</vt:lpstr>
      <vt:lpstr>Přiřaď výsledky</vt:lpstr>
      <vt:lpstr>Násobení a dělení číslem 5</vt:lpstr>
      <vt:lpstr>Násobení a dělení číslem 5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46</cp:revision>
  <dcterms:modified xsi:type="dcterms:W3CDTF">2013-03-27T09:23:32Z</dcterms:modified>
</cp:coreProperties>
</file>